
<file path=[Content_Types].xml><?xml version="1.0" encoding="utf-8"?>
<Types xmlns="http://schemas.openxmlformats.org/package/2006/content-types">
  <Default Extension="mp3" ContentType="audio/mpeg"/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DCFD"/>
    <a:srgbClr val="FEE8FF"/>
    <a:srgbClr val="AAC2F9"/>
    <a:srgbClr val="F2F5FF"/>
    <a:srgbClr val="3765B7"/>
    <a:srgbClr val="21398F"/>
    <a:srgbClr val="10173F"/>
    <a:srgbClr val="012F45"/>
    <a:srgbClr val="9BF0FD"/>
    <a:srgbClr val="287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9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45F20-755F-467D-B86F-EE06059CFFAD}" type="datetimeFigureOut">
              <a:rPr lang="en-GB" smtClean="0"/>
              <a:t>03/04/2016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80C7-4DF4-4ACA-9C32-AF4407FCA9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1379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45F20-755F-467D-B86F-EE06059CFFAD}" type="datetimeFigureOut">
              <a:rPr lang="en-GB" smtClean="0"/>
              <a:t>03/04/2016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80C7-4DF4-4ACA-9C32-AF4407FCA9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534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45F20-755F-467D-B86F-EE06059CFFAD}" type="datetimeFigureOut">
              <a:rPr lang="en-GB" smtClean="0"/>
              <a:t>03/04/2016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80C7-4DF4-4ACA-9C32-AF4407FCA9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7038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45F20-755F-467D-B86F-EE06059CFFAD}" type="datetimeFigureOut">
              <a:rPr lang="en-GB" smtClean="0"/>
              <a:t>03/04/2016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80C7-4DF4-4ACA-9C32-AF4407FCA9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5305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45F20-755F-467D-B86F-EE06059CFFAD}" type="datetimeFigureOut">
              <a:rPr lang="en-GB" smtClean="0"/>
              <a:t>03/04/2016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80C7-4DF4-4ACA-9C32-AF4407FCA9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0647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45F20-755F-467D-B86F-EE06059CFFAD}" type="datetimeFigureOut">
              <a:rPr lang="en-GB" smtClean="0"/>
              <a:t>03/04/2016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80C7-4DF4-4ACA-9C32-AF4407FCA9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2270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45F20-755F-467D-B86F-EE06059CFFAD}" type="datetimeFigureOut">
              <a:rPr lang="en-GB" smtClean="0"/>
              <a:t>03/04/2016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80C7-4DF4-4ACA-9C32-AF4407FCA9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3214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45F20-755F-467D-B86F-EE06059CFFAD}" type="datetimeFigureOut">
              <a:rPr lang="en-GB" smtClean="0"/>
              <a:t>03/04/2016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80C7-4DF4-4ACA-9C32-AF4407FCA9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3367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45F20-755F-467D-B86F-EE06059CFFAD}" type="datetimeFigureOut">
              <a:rPr lang="en-GB" smtClean="0"/>
              <a:t>03/04/2016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80C7-4DF4-4ACA-9C32-AF4407FCA9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5071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45F20-755F-467D-B86F-EE06059CFFAD}" type="datetimeFigureOut">
              <a:rPr lang="en-GB" smtClean="0"/>
              <a:t>03/04/2016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80C7-4DF4-4ACA-9C32-AF4407FCA9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653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45F20-755F-467D-B86F-EE06059CFFAD}" type="datetimeFigureOut">
              <a:rPr lang="en-GB" smtClean="0"/>
              <a:t>03/04/2016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80C7-4DF4-4ACA-9C32-AF4407FCA9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1073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445F20-755F-467D-B86F-EE06059CFFAD}" type="datetimeFigureOut">
              <a:rPr lang="en-GB" smtClean="0"/>
              <a:t>03/04/2016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E580C7-4DF4-4ACA-9C32-AF4407FCA9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4375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slideLayout" Target="../slideLayouts/slideLayout1.xml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audio" Target="../media/media6.mp3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microsoft.com/office/2007/relationships/media" Target="../media/media6.mp3"/><Relationship Id="rId5" Type="http://schemas.microsoft.com/office/2007/relationships/media" Target="../media/media3.mp3"/><Relationship Id="rId15" Type="http://schemas.openxmlformats.org/officeDocument/2006/relationships/image" Target="../media/image2.png"/><Relationship Id="rId10" Type="http://schemas.openxmlformats.org/officeDocument/2006/relationships/audio" Target="../media/media5.m4a"/><Relationship Id="rId4" Type="http://schemas.openxmlformats.org/officeDocument/2006/relationships/audio" Target="../media/media2.mp3"/><Relationship Id="rId9" Type="http://schemas.microsoft.com/office/2007/relationships/media" Target="../media/media5.m4a"/><Relationship Id="rId1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roup 128"/>
          <p:cNvGrpSpPr/>
          <p:nvPr/>
        </p:nvGrpSpPr>
        <p:grpSpPr>
          <a:xfrm>
            <a:off x="-27037" y="4450891"/>
            <a:ext cx="12208467" cy="754912"/>
            <a:chOff x="17875" y="2615609"/>
            <a:chExt cx="12208467" cy="754912"/>
          </a:xfrm>
        </p:grpSpPr>
        <p:sp>
          <p:nvSpPr>
            <p:cNvPr id="131" name="Freeform 130"/>
            <p:cNvSpPr/>
            <p:nvPr/>
          </p:nvSpPr>
          <p:spPr>
            <a:xfrm rot="16200000">
              <a:off x="5656522" y="-297712"/>
              <a:ext cx="754912" cy="6581553"/>
            </a:xfrm>
            <a:custGeom>
              <a:avLst/>
              <a:gdLst>
                <a:gd name="connsiteX0" fmla="*/ 785566 w 785566"/>
                <a:gd name="connsiteY0" fmla="*/ 511241 h 7941644"/>
                <a:gd name="connsiteX1" fmla="*/ 784666 w 785566"/>
                <a:gd name="connsiteY1" fmla="*/ 517088 h 7941644"/>
                <a:gd name="connsiteX2" fmla="*/ 785566 w 785566"/>
                <a:gd name="connsiteY2" fmla="*/ 517088 h 7941644"/>
                <a:gd name="connsiteX3" fmla="*/ 785566 w 785566"/>
                <a:gd name="connsiteY3" fmla="*/ 7417360 h 7941644"/>
                <a:gd name="connsiteX4" fmla="*/ 784666 w 785566"/>
                <a:gd name="connsiteY4" fmla="*/ 7417360 h 7941644"/>
                <a:gd name="connsiteX5" fmla="*/ 785566 w 785566"/>
                <a:gd name="connsiteY5" fmla="*/ 7423208 h 7941644"/>
                <a:gd name="connsiteX6" fmla="*/ 743443 w 785566"/>
                <a:gd name="connsiteY6" fmla="*/ 7556564 h 7941644"/>
                <a:gd name="connsiteX7" fmla="*/ 718362 w 785566"/>
                <a:gd name="connsiteY7" fmla="*/ 7578740 h 7941644"/>
                <a:gd name="connsiteX8" fmla="*/ 718362 w 785566"/>
                <a:gd name="connsiteY8" fmla="*/ 7584000 h 7941644"/>
                <a:gd name="connsiteX9" fmla="*/ 501077 w 785566"/>
                <a:gd name="connsiteY9" fmla="*/ 7794472 h 7941644"/>
                <a:gd name="connsiteX10" fmla="*/ 492951 w 785566"/>
                <a:gd name="connsiteY10" fmla="*/ 7805516 h 7941644"/>
                <a:gd name="connsiteX11" fmla="*/ 469874 w 785566"/>
                <a:gd name="connsiteY11" fmla="*/ 7831112 h 7941644"/>
                <a:gd name="connsiteX12" fmla="*/ 400596 w 785566"/>
                <a:gd name="connsiteY12" fmla="*/ 7930770 h 7941644"/>
                <a:gd name="connsiteX13" fmla="*/ 400345 w 785566"/>
                <a:gd name="connsiteY13" fmla="*/ 7931368 h 7941644"/>
                <a:gd name="connsiteX14" fmla="*/ 392784 w 785566"/>
                <a:gd name="connsiteY14" fmla="*/ 7941644 h 7941644"/>
                <a:gd name="connsiteX15" fmla="*/ 385218 w 785566"/>
                <a:gd name="connsiteY15" fmla="*/ 7931360 h 7941644"/>
                <a:gd name="connsiteX16" fmla="*/ 384970 w 785566"/>
                <a:gd name="connsiteY16" fmla="*/ 7930770 h 7941644"/>
                <a:gd name="connsiteX17" fmla="*/ 315693 w 785566"/>
                <a:gd name="connsiteY17" fmla="*/ 7831112 h 7941644"/>
                <a:gd name="connsiteX18" fmla="*/ 292631 w 785566"/>
                <a:gd name="connsiteY18" fmla="*/ 7805532 h 7941644"/>
                <a:gd name="connsiteX19" fmla="*/ 284498 w 785566"/>
                <a:gd name="connsiteY19" fmla="*/ 7794480 h 7941644"/>
                <a:gd name="connsiteX20" fmla="*/ 67204 w 785566"/>
                <a:gd name="connsiteY20" fmla="*/ 7583999 h 7941644"/>
                <a:gd name="connsiteX21" fmla="*/ 67204 w 785566"/>
                <a:gd name="connsiteY21" fmla="*/ 7578739 h 7941644"/>
                <a:gd name="connsiteX22" fmla="*/ 42123 w 785566"/>
                <a:gd name="connsiteY22" fmla="*/ 7556563 h 7941644"/>
                <a:gd name="connsiteX23" fmla="*/ 0 w 785566"/>
                <a:gd name="connsiteY23" fmla="*/ 7423207 h 7941644"/>
                <a:gd name="connsiteX24" fmla="*/ 900 w 785566"/>
                <a:gd name="connsiteY24" fmla="*/ 7417359 h 7941644"/>
                <a:gd name="connsiteX25" fmla="*/ 0 w 785566"/>
                <a:gd name="connsiteY25" fmla="*/ 7417359 h 7941644"/>
                <a:gd name="connsiteX26" fmla="*/ 0 w 785566"/>
                <a:gd name="connsiteY26" fmla="*/ 517088 h 7941644"/>
                <a:gd name="connsiteX27" fmla="*/ 900 w 785566"/>
                <a:gd name="connsiteY27" fmla="*/ 517088 h 7941644"/>
                <a:gd name="connsiteX28" fmla="*/ 0 w 785566"/>
                <a:gd name="connsiteY28" fmla="*/ 511241 h 7941644"/>
                <a:gd name="connsiteX29" fmla="*/ 42123 w 785566"/>
                <a:gd name="connsiteY29" fmla="*/ 377884 h 7941644"/>
                <a:gd name="connsiteX30" fmla="*/ 67204 w 785566"/>
                <a:gd name="connsiteY30" fmla="*/ 355709 h 7941644"/>
                <a:gd name="connsiteX31" fmla="*/ 67204 w 785566"/>
                <a:gd name="connsiteY31" fmla="*/ 351691 h 7941644"/>
                <a:gd name="connsiteX32" fmla="*/ 325886 w 785566"/>
                <a:gd name="connsiteY32" fmla="*/ 101122 h 7941644"/>
                <a:gd name="connsiteX33" fmla="*/ 359088 w 785566"/>
                <a:gd name="connsiteY33" fmla="*/ 57524 h 7941644"/>
                <a:gd name="connsiteX34" fmla="*/ 387996 w 785566"/>
                <a:gd name="connsiteY34" fmla="*/ 10873 h 7941644"/>
                <a:gd name="connsiteX35" fmla="*/ 388244 w 785566"/>
                <a:gd name="connsiteY35" fmla="*/ 10283 h 7941644"/>
                <a:gd name="connsiteX36" fmla="*/ 395810 w 785566"/>
                <a:gd name="connsiteY36" fmla="*/ 0 h 7941644"/>
                <a:gd name="connsiteX37" fmla="*/ 403371 w 785566"/>
                <a:gd name="connsiteY37" fmla="*/ 10275 h 7941644"/>
                <a:gd name="connsiteX38" fmla="*/ 403622 w 785566"/>
                <a:gd name="connsiteY38" fmla="*/ 10874 h 7941644"/>
                <a:gd name="connsiteX39" fmla="*/ 472900 w 785566"/>
                <a:gd name="connsiteY39" fmla="*/ 110533 h 7941644"/>
                <a:gd name="connsiteX40" fmla="*/ 495975 w 785566"/>
                <a:gd name="connsiteY40" fmla="*/ 136127 h 7941644"/>
                <a:gd name="connsiteX41" fmla="*/ 496362 w 785566"/>
                <a:gd name="connsiteY41" fmla="*/ 136653 h 7941644"/>
                <a:gd name="connsiteX42" fmla="*/ 718362 w 785566"/>
                <a:gd name="connsiteY42" fmla="*/ 351691 h 7941644"/>
                <a:gd name="connsiteX43" fmla="*/ 718362 w 785566"/>
                <a:gd name="connsiteY43" fmla="*/ 355709 h 7941644"/>
                <a:gd name="connsiteX44" fmla="*/ 743443 w 785566"/>
                <a:gd name="connsiteY44" fmla="*/ 377884 h 7941644"/>
                <a:gd name="connsiteX45" fmla="*/ 785566 w 785566"/>
                <a:gd name="connsiteY45" fmla="*/ 511241 h 7941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785566" h="7941644">
                  <a:moveTo>
                    <a:pt x="785566" y="511241"/>
                  </a:moveTo>
                  <a:lnTo>
                    <a:pt x="784666" y="517088"/>
                  </a:lnTo>
                  <a:lnTo>
                    <a:pt x="785566" y="517088"/>
                  </a:lnTo>
                  <a:lnTo>
                    <a:pt x="785566" y="7417360"/>
                  </a:lnTo>
                  <a:lnTo>
                    <a:pt x="784666" y="7417360"/>
                  </a:lnTo>
                  <a:lnTo>
                    <a:pt x="785566" y="7423208"/>
                  </a:lnTo>
                  <a:cubicBezTo>
                    <a:pt x="785566" y="7475286"/>
                    <a:pt x="769469" y="7522436"/>
                    <a:pt x="743443" y="7556564"/>
                  </a:cubicBezTo>
                  <a:lnTo>
                    <a:pt x="718362" y="7578740"/>
                  </a:lnTo>
                  <a:lnTo>
                    <a:pt x="718362" y="7584000"/>
                  </a:lnTo>
                  <a:lnTo>
                    <a:pt x="501077" y="7794472"/>
                  </a:lnTo>
                  <a:lnTo>
                    <a:pt x="492951" y="7805516"/>
                  </a:lnTo>
                  <a:lnTo>
                    <a:pt x="469874" y="7831112"/>
                  </a:lnTo>
                  <a:cubicBezTo>
                    <a:pt x="439728" y="7867468"/>
                    <a:pt x="415461" y="7902890"/>
                    <a:pt x="400596" y="7930770"/>
                  </a:cubicBezTo>
                  <a:lnTo>
                    <a:pt x="400345" y="7931368"/>
                  </a:lnTo>
                  <a:lnTo>
                    <a:pt x="392784" y="7941644"/>
                  </a:lnTo>
                  <a:lnTo>
                    <a:pt x="385218" y="7931360"/>
                  </a:lnTo>
                  <a:lnTo>
                    <a:pt x="384970" y="7930770"/>
                  </a:lnTo>
                  <a:cubicBezTo>
                    <a:pt x="370105" y="7902892"/>
                    <a:pt x="345838" y="7867470"/>
                    <a:pt x="315693" y="7831112"/>
                  </a:cubicBezTo>
                  <a:lnTo>
                    <a:pt x="292631" y="7805532"/>
                  </a:lnTo>
                  <a:lnTo>
                    <a:pt x="284498" y="7794480"/>
                  </a:lnTo>
                  <a:lnTo>
                    <a:pt x="67204" y="7583999"/>
                  </a:lnTo>
                  <a:lnTo>
                    <a:pt x="67204" y="7578739"/>
                  </a:lnTo>
                  <a:lnTo>
                    <a:pt x="42123" y="7556563"/>
                  </a:lnTo>
                  <a:cubicBezTo>
                    <a:pt x="16097" y="7522435"/>
                    <a:pt x="0" y="7475285"/>
                    <a:pt x="0" y="7423207"/>
                  </a:cubicBezTo>
                  <a:lnTo>
                    <a:pt x="900" y="7417359"/>
                  </a:lnTo>
                  <a:lnTo>
                    <a:pt x="0" y="7417359"/>
                  </a:lnTo>
                  <a:lnTo>
                    <a:pt x="0" y="517088"/>
                  </a:lnTo>
                  <a:lnTo>
                    <a:pt x="900" y="517088"/>
                  </a:lnTo>
                  <a:lnTo>
                    <a:pt x="0" y="511241"/>
                  </a:lnTo>
                  <a:cubicBezTo>
                    <a:pt x="0" y="459162"/>
                    <a:pt x="16097" y="412014"/>
                    <a:pt x="42123" y="377884"/>
                  </a:cubicBezTo>
                  <a:lnTo>
                    <a:pt x="67204" y="355709"/>
                  </a:lnTo>
                  <a:lnTo>
                    <a:pt x="67204" y="351691"/>
                  </a:lnTo>
                  <a:lnTo>
                    <a:pt x="325886" y="101122"/>
                  </a:lnTo>
                  <a:lnTo>
                    <a:pt x="359088" y="57524"/>
                  </a:lnTo>
                  <a:cubicBezTo>
                    <a:pt x="370781" y="40639"/>
                    <a:pt x="380564" y="24813"/>
                    <a:pt x="387996" y="10873"/>
                  </a:cubicBezTo>
                  <a:lnTo>
                    <a:pt x="388244" y="10283"/>
                  </a:lnTo>
                  <a:lnTo>
                    <a:pt x="395810" y="0"/>
                  </a:lnTo>
                  <a:lnTo>
                    <a:pt x="403371" y="10275"/>
                  </a:lnTo>
                  <a:lnTo>
                    <a:pt x="403622" y="10874"/>
                  </a:lnTo>
                  <a:cubicBezTo>
                    <a:pt x="418487" y="38754"/>
                    <a:pt x="442754" y="74176"/>
                    <a:pt x="472900" y="110533"/>
                  </a:cubicBezTo>
                  <a:lnTo>
                    <a:pt x="495975" y="136127"/>
                  </a:lnTo>
                  <a:lnTo>
                    <a:pt x="496362" y="136653"/>
                  </a:lnTo>
                  <a:lnTo>
                    <a:pt x="718362" y="351691"/>
                  </a:lnTo>
                  <a:lnTo>
                    <a:pt x="718362" y="355709"/>
                  </a:lnTo>
                  <a:lnTo>
                    <a:pt x="743443" y="377884"/>
                  </a:lnTo>
                  <a:cubicBezTo>
                    <a:pt x="769469" y="412014"/>
                    <a:pt x="785566" y="459162"/>
                    <a:pt x="785566" y="511241"/>
                  </a:cubicBezTo>
                  <a:close/>
                </a:path>
              </a:pathLst>
            </a:custGeom>
            <a:gradFill flip="none" rotWithShape="1">
              <a:gsLst>
                <a:gs pos="20000">
                  <a:srgbClr val="10173F"/>
                </a:gs>
                <a:gs pos="50000">
                  <a:srgbClr val="21398F"/>
                </a:gs>
                <a:gs pos="100000">
                  <a:srgbClr val="3765B7"/>
                </a:gs>
              </a:gsLst>
              <a:lin ang="10800000" scaled="1"/>
              <a:tileRect/>
            </a:gradFill>
            <a:ln w="28575">
              <a:solidFill>
                <a:srgbClr val="9BF0FD"/>
              </a:solidFill>
            </a:ln>
            <a:scene3d>
              <a:camera prst="perspectiveRelaxedModerately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cxnSp>
          <p:nvCxnSpPr>
            <p:cNvPr id="132" name="Straight Connector 131"/>
            <p:cNvCxnSpPr>
              <a:stCxn id="131" idx="12"/>
            </p:cNvCxnSpPr>
            <p:nvPr/>
          </p:nvCxnSpPr>
          <p:spPr>
            <a:xfrm>
              <a:off x="9315743" y="2985556"/>
              <a:ext cx="2910599" cy="0"/>
            </a:xfrm>
            <a:prstGeom prst="line">
              <a:avLst/>
            </a:prstGeom>
            <a:ln w="28575">
              <a:solidFill>
                <a:srgbClr val="9BF0FD"/>
              </a:solidFill>
            </a:ln>
            <a:scene3d>
              <a:camera prst="perspectiveRelaxedModerately">
                <a:rot lat="0" lon="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>
              <a:endCxn id="131" idx="36"/>
            </p:cNvCxnSpPr>
            <p:nvPr/>
          </p:nvCxnSpPr>
          <p:spPr>
            <a:xfrm flipV="1">
              <a:off x="17875" y="2990156"/>
              <a:ext cx="2725327" cy="113"/>
            </a:xfrm>
            <a:prstGeom prst="line">
              <a:avLst/>
            </a:prstGeom>
            <a:ln w="28575">
              <a:solidFill>
                <a:srgbClr val="9BF0FD"/>
              </a:solidFill>
            </a:ln>
            <a:scene3d>
              <a:camera prst="perspectiveRelaxedModerately">
                <a:rot lat="0" lon="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4" name="Oval 143"/>
          <p:cNvSpPr>
            <a:spLocks noChangeAspect="1"/>
          </p:cNvSpPr>
          <p:nvPr/>
        </p:nvSpPr>
        <p:spPr>
          <a:xfrm>
            <a:off x="6049373" y="5607106"/>
            <a:ext cx="36000" cy="36000"/>
          </a:xfrm>
          <a:prstGeom prst="ellipse">
            <a:avLst/>
          </a:prstGeom>
          <a:solidFill>
            <a:srgbClr val="A6DCFD">
              <a:alpha val="1000"/>
            </a:srgbClr>
          </a:solidFill>
          <a:ln>
            <a:noFill/>
          </a:ln>
          <a:effectLst>
            <a:glow rad="101600">
              <a:srgbClr val="A6DCFD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5" name="Oval 164"/>
          <p:cNvSpPr>
            <a:spLocks noChangeAspect="1"/>
          </p:cNvSpPr>
          <p:nvPr/>
        </p:nvSpPr>
        <p:spPr>
          <a:xfrm>
            <a:off x="6104668" y="5764435"/>
            <a:ext cx="36000" cy="36000"/>
          </a:xfrm>
          <a:prstGeom prst="ellipse">
            <a:avLst/>
          </a:prstGeom>
          <a:solidFill>
            <a:srgbClr val="A6DCFD">
              <a:alpha val="1000"/>
            </a:srgbClr>
          </a:solidFill>
          <a:ln>
            <a:noFill/>
          </a:ln>
          <a:effectLst>
            <a:glow rad="101600">
              <a:srgbClr val="A6DCFD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6" name="Oval 165"/>
          <p:cNvSpPr>
            <a:spLocks noChangeAspect="1"/>
          </p:cNvSpPr>
          <p:nvPr/>
        </p:nvSpPr>
        <p:spPr>
          <a:xfrm>
            <a:off x="6023662" y="5914540"/>
            <a:ext cx="36000" cy="36000"/>
          </a:xfrm>
          <a:prstGeom prst="ellipse">
            <a:avLst/>
          </a:prstGeom>
          <a:solidFill>
            <a:srgbClr val="A6DCFD">
              <a:alpha val="1000"/>
            </a:srgbClr>
          </a:solidFill>
          <a:ln>
            <a:noFill/>
          </a:ln>
          <a:effectLst>
            <a:glow rad="101600">
              <a:srgbClr val="A6DCFD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7" name="Oval 166"/>
          <p:cNvSpPr>
            <a:spLocks noChangeAspect="1"/>
          </p:cNvSpPr>
          <p:nvPr/>
        </p:nvSpPr>
        <p:spPr>
          <a:xfrm>
            <a:off x="6081035" y="6025964"/>
            <a:ext cx="36000" cy="36000"/>
          </a:xfrm>
          <a:prstGeom prst="ellipse">
            <a:avLst/>
          </a:prstGeom>
          <a:solidFill>
            <a:srgbClr val="A6DCFD">
              <a:alpha val="1000"/>
            </a:srgbClr>
          </a:solidFill>
          <a:ln>
            <a:noFill/>
          </a:ln>
          <a:effectLst>
            <a:glow rad="101600">
              <a:srgbClr val="A6DCFD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8" name="Oval 167"/>
          <p:cNvSpPr>
            <a:spLocks noChangeAspect="1"/>
          </p:cNvSpPr>
          <p:nvPr/>
        </p:nvSpPr>
        <p:spPr>
          <a:xfrm>
            <a:off x="6011091" y="5715461"/>
            <a:ext cx="36000" cy="36000"/>
          </a:xfrm>
          <a:prstGeom prst="ellipse">
            <a:avLst/>
          </a:prstGeom>
          <a:solidFill>
            <a:srgbClr val="A6DCFD">
              <a:alpha val="1000"/>
            </a:srgbClr>
          </a:solidFill>
          <a:ln>
            <a:noFill/>
          </a:ln>
          <a:effectLst>
            <a:glow rad="101600">
              <a:srgbClr val="A6DCFD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9" name="Oval 168"/>
          <p:cNvSpPr>
            <a:spLocks noChangeAspect="1"/>
          </p:cNvSpPr>
          <p:nvPr/>
        </p:nvSpPr>
        <p:spPr>
          <a:xfrm>
            <a:off x="6066386" y="5872790"/>
            <a:ext cx="36000" cy="36000"/>
          </a:xfrm>
          <a:prstGeom prst="ellipse">
            <a:avLst/>
          </a:prstGeom>
          <a:solidFill>
            <a:srgbClr val="A6DCFD">
              <a:alpha val="1000"/>
            </a:srgbClr>
          </a:solidFill>
          <a:ln>
            <a:noFill/>
          </a:ln>
          <a:effectLst>
            <a:glow rad="101600">
              <a:srgbClr val="A6DCFD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0" name="Oval 169"/>
          <p:cNvSpPr>
            <a:spLocks noChangeAspect="1"/>
          </p:cNvSpPr>
          <p:nvPr/>
        </p:nvSpPr>
        <p:spPr>
          <a:xfrm>
            <a:off x="5985380" y="6022895"/>
            <a:ext cx="36000" cy="36000"/>
          </a:xfrm>
          <a:prstGeom prst="ellipse">
            <a:avLst/>
          </a:prstGeom>
          <a:solidFill>
            <a:srgbClr val="A6DCFD">
              <a:alpha val="1000"/>
            </a:srgbClr>
          </a:solidFill>
          <a:ln>
            <a:noFill/>
          </a:ln>
          <a:effectLst>
            <a:glow rad="101600">
              <a:srgbClr val="A6DCFD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1" name="Oval 170"/>
          <p:cNvSpPr>
            <a:spLocks noChangeAspect="1"/>
          </p:cNvSpPr>
          <p:nvPr/>
        </p:nvSpPr>
        <p:spPr>
          <a:xfrm>
            <a:off x="6042753" y="6134319"/>
            <a:ext cx="36000" cy="36000"/>
          </a:xfrm>
          <a:prstGeom prst="ellipse">
            <a:avLst/>
          </a:prstGeom>
          <a:solidFill>
            <a:srgbClr val="A6DCFD">
              <a:alpha val="1000"/>
            </a:srgbClr>
          </a:solidFill>
          <a:ln>
            <a:noFill/>
          </a:ln>
          <a:effectLst>
            <a:glow rad="101600">
              <a:srgbClr val="A6DCFD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2" name="Oval 171"/>
          <p:cNvSpPr>
            <a:spLocks noChangeAspect="1"/>
          </p:cNvSpPr>
          <p:nvPr/>
        </p:nvSpPr>
        <p:spPr>
          <a:xfrm>
            <a:off x="6050166" y="5531682"/>
            <a:ext cx="36000" cy="36000"/>
          </a:xfrm>
          <a:prstGeom prst="ellipse">
            <a:avLst/>
          </a:prstGeom>
          <a:solidFill>
            <a:srgbClr val="A6DCFD">
              <a:alpha val="1000"/>
            </a:srgbClr>
          </a:solidFill>
          <a:ln>
            <a:noFill/>
          </a:ln>
          <a:effectLst>
            <a:glow rad="101600">
              <a:srgbClr val="A6DCFD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3" name="Oval 172"/>
          <p:cNvSpPr>
            <a:spLocks noChangeAspect="1"/>
          </p:cNvSpPr>
          <p:nvPr/>
        </p:nvSpPr>
        <p:spPr>
          <a:xfrm>
            <a:off x="6105461" y="5689011"/>
            <a:ext cx="36000" cy="36000"/>
          </a:xfrm>
          <a:prstGeom prst="ellipse">
            <a:avLst/>
          </a:prstGeom>
          <a:solidFill>
            <a:srgbClr val="A6DCFD">
              <a:alpha val="1000"/>
            </a:srgbClr>
          </a:solidFill>
          <a:ln>
            <a:noFill/>
          </a:ln>
          <a:effectLst>
            <a:glow rad="101600">
              <a:srgbClr val="A6DCFD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4" name="Oval 173"/>
          <p:cNvSpPr>
            <a:spLocks noChangeAspect="1"/>
          </p:cNvSpPr>
          <p:nvPr/>
        </p:nvSpPr>
        <p:spPr>
          <a:xfrm>
            <a:off x="6024455" y="5839116"/>
            <a:ext cx="36000" cy="36000"/>
          </a:xfrm>
          <a:prstGeom prst="ellipse">
            <a:avLst/>
          </a:prstGeom>
          <a:solidFill>
            <a:srgbClr val="A6DCFD">
              <a:alpha val="1000"/>
            </a:srgbClr>
          </a:solidFill>
          <a:ln>
            <a:noFill/>
          </a:ln>
          <a:effectLst>
            <a:glow rad="101600">
              <a:srgbClr val="A6DCFD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5" name="Oval 174"/>
          <p:cNvSpPr>
            <a:spLocks noChangeAspect="1"/>
          </p:cNvSpPr>
          <p:nvPr/>
        </p:nvSpPr>
        <p:spPr>
          <a:xfrm>
            <a:off x="6081828" y="5950540"/>
            <a:ext cx="36000" cy="36000"/>
          </a:xfrm>
          <a:prstGeom prst="ellipse">
            <a:avLst/>
          </a:prstGeom>
          <a:solidFill>
            <a:srgbClr val="A6DCFD">
              <a:alpha val="1000"/>
            </a:srgbClr>
          </a:solidFill>
          <a:ln>
            <a:noFill/>
          </a:ln>
          <a:effectLst>
            <a:glow rad="101600">
              <a:srgbClr val="A6DCFD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6" name="Oval 175"/>
          <p:cNvSpPr>
            <a:spLocks noChangeAspect="1"/>
          </p:cNvSpPr>
          <p:nvPr/>
        </p:nvSpPr>
        <p:spPr>
          <a:xfrm>
            <a:off x="6011884" y="5640037"/>
            <a:ext cx="36000" cy="36000"/>
          </a:xfrm>
          <a:prstGeom prst="ellipse">
            <a:avLst/>
          </a:prstGeom>
          <a:solidFill>
            <a:srgbClr val="A6DCFD">
              <a:alpha val="1000"/>
            </a:srgbClr>
          </a:solidFill>
          <a:ln>
            <a:noFill/>
          </a:ln>
          <a:effectLst>
            <a:glow rad="101600">
              <a:srgbClr val="A6DCFD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7" name="Oval 176"/>
          <p:cNvSpPr>
            <a:spLocks noChangeAspect="1"/>
          </p:cNvSpPr>
          <p:nvPr/>
        </p:nvSpPr>
        <p:spPr>
          <a:xfrm>
            <a:off x="6067179" y="5797366"/>
            <a:ext cx="36000" cy="36000"/>
          </a:xfrm>
          <a:prstGeom prst="ellipse">
            <a:avLst/>
          </a:prstGeom>
          <a:solidFill>
            <a:srgbClr val="A6DCFD">
              <a:alpha val="1000"/>
            </a:srgbClr>
          </a:solidFill>
          <a:ln>
            <a:noFill/>
          </a:ln>
          <a:effectLst>
            <a:glow rad="101600">
              <a:srgbClr val="A6DCFD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8" name="Oval 177"/>
          <p:cNvSpPr>
            <a:spLocks noChangeAspect="1"/>
          </p:cNvSpPr>
          <p:nvPr/>
        </p:nvSpPr>
        <p:spPr>
          <a:xfrm>
            <a:off x="5986173" y="5947471"/>
            <a:ext cx="36000" cy="36000"/>
          </a:xfrm>
          <a:prstGeom prst="ellipse">
            <a:avLst/>
          </a:prstGeom>
          <a:solidFill>
            <a:srgbClr val="A6DCFD">
              <a:alpha val="1000"/>
            </a:srgbClr>
          </a:solidFill>
          <a:ln>
            <a:noFill/>
          </a:ln>
          <a:effectLst>
            <a:glow rad="101600">
              <a:srgbClr val="A6DCFD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9" name="Oval 178"/>
          <p:cNvSpPr>
            <a:spLocks noChangeAspect="1"/>
          </p:cNvSpPr>
          <p:nvPr/>
        </p:nvSpPr>
        <p:spPr>
          <a:xfrm>
            <a:off x="6043546" y="6058895"/>
            <a:ext cx="36000" cy="36000"/>
          </a:xfrm>
          <a:prstGeom prst="ellipse">
            <a:avLst/>
          </a:prstGeom>
          <a:solidFill>
            <a:srgbClr val="A6DCFD">
              <a:alpha val="1000"/>
            </a:srgbClr>
          </a:solidFill>
          <a:ln>
            <a:noFill/>
          </a:ln>
          <a:effectLst>
            <a:glow rad="101600">
              <a:srgbClr val="A6DCFD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TextBox 133"/>
          <p:cNvSpPr txBox="1"/>
          <p:nvPr/>
        </p:nvSpPr>
        <p:spPr>
          <a:xfrm>
            <a:off x="4277785" y="5431875"/>
            <a:ext cx="35725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spc="-300" dirty="0">
                <a:gradFill flip="none" rotWithShape="1">
                  <a:gsLst>
                    <a:gs pos="0">
                      <a:srgbClr val="F2F5FF"/>
                    </a:gs>
                    <a:gs pos="50000">
                      <a:srgbClr val="FEE8FF"/>
                    </a:gs>
                    <a:gs pos="100000">
                      <a:srgbClr val="A6DCFD"/>
                    </a:gs>
                  </a:gsLst>
                  <a:lin ang="5400000" scaled="1"/>
                  <a:tileRect/>
                </a:gradFill>
                <a:latin typeface="Gotham Bold" pitchFamily="50" charset="0"/>
                <a:cs typeface="Gotham Bold" pitchFamily="50" charset="0"/>
              </a:rPr>
              <a:t>£500,000</a:t>
            </a:r>
          </a:p>
        </p:txBody>
      </p:sp>
      <p:grpSp>
        <p:nvGrpSpPr>
          <p:cNvPr id="161" name="Group 160"/>
          <p:cNvGrpSpPr/>
          <p:nvPr/>
        </p:nvGrpSpPr>
        <p:grpSpPr>
          <a:xfrm>
            <a:off x="-18301" y="5185850"/>
            <a:ext cx="12213944" cy="1311235"/>
            <a:chOff x="-18301" y="5185850"/>
            <a:chExt cx="12213944" cy="1311235"/>
          </a:xfrm>
        </p:grpSpPr>
        <p:sp>
          <p:nvSpPr>
            <p:cNvPr id="156" name="Freeform 155"/>
            <p:cNvSpPr/>
            <p:nvPr/>
          </p:nvSpPr>
          <p:spPr>
            <a:xfrm>
              <a:off x="-18301" y="5185850"/>
              <a:ext cx="12199731" cy="1311235"/>
            </a:xfrm>
            <a:custGeom>
              <a:avLst/>
              <a:gdLst>
                <a:gd name="connsiteX0" fmla="*/ 3147444 w 12199731"/>
                <a:gd name="connsiteY0" fmla="*/ 301985 h 1311235"/>
                <a:gd name="connsiteX1" fmla="*/ 3036926 w 12199731"/>
                <a:gd name="connsiteY1" fmla="*/ 342464 h 1311235"/>
                <a:gd name="connsiteX2" fmla="*/ 3018549 w 12199731"/>
                <a:gd name="connsiteY2" fmla="*/ 366566 h 1311235"/>
                <a:gd name="connsiteX3" fmla="*/ 3015219 w 12199731"/>
                <a:gd name="connsiteY3" fmla="*/ 366566 h 1311235"/>
                <a:gd name="connsiteX4" fmla="*/ 2837009 w 12199731"/>
                <a:gd name="connsiteY4" fmla="*/ 579904 h 1311235"/>
                <a:gd name="connsiteX5" fmla="*/ 2836572 w 12199731"/>
                <a:gd name="connsiteY5" fmla="*/ 580275 h 1311235"/>
                <a:gd name="connsiteX6" fmla="*/ 2815362 w 12199731"/>
                <a:gd name="connsiteY6" fmla="*/ 602450 h 1311235"/>
                <a:gd name="connsiteX7" fmla="*/ 2732770 w 12199731"/>
                <a:gd name="connsiteY7" fmla="*/ 669025 h 1311235"/>
                <a:gd name="connsiteX8" fmla="*/ 2732274 w 12199731"/>
                <a:gd name="connsiteY8" fmla="*/ 669266 h 1311235"/>
                <a:gd name="connsiteX9" fmla="*/ 2723759 w 12199731"/>
                <a:gd name="connsiteY9" fmla="*/ 676532 h 1311235"/>
                <a:gd name="connsiteX10" fmla="*/ 2732281 w 12199731"/>
                <a:gd name="connsiteY10" fmla="*/ 683803 h 1311235"/>
                <a:gd name="connsiteX11" fmla="*/ 2732770 w 12199731"/>
                <a:gd name="connsiteY11" fmla="*/ 684041 h 1311235"/>
                <a:gd name="connsiteX12" fmla="*/ 2771431 w 12199731"/>
                <a:gd name="connsiteY12" fmla="*/ 711821 h 1311235"/>
                <a:gd name="connsiteX13" fmla="*/ 2807563 w 12199731"/>
                <a:gd name="connsiteY13" fmla="*/ 743727 h 1311235"/>
                <a:gd name="connsiteX14" fmla="*/ 3015219 w 12199731"/>
                <a:gd name="connsiteY14" fmla="*/ 992315 h 1311235"/>
                <a:gd name="connsiteX15" fmla="*/ 3018549 w 12199731"/>
                <a:gd name="connsiteY15" fmla="*/ 992315 h 1311235"/>
                <a:gd name="connsiteX16" fmla="*/ 3036926 w 12199731"/>
                <a:gd name="connsiteY16" fmla="*/ 1016417 h 1311235"/>
                <a:gd name="connsiteX17" fmla="*/ 3147444 w 12199731"/>
                <a:gd name="connsiteY17" fmla="*/ 1056897 h 1311235"/>
                <a:gd name="connsiteX18" fmla="*/ 3152290 w 12199731"/>
                <a:gd name="connsiteY18" fmla="*/ 1056032 h 1311235"/>
                <a:gd name="connsiteX19" fmla="*/ 3152290 w 12199731"/>
                <a:gd name="connsiteY19" fmla="*/ 1056897 h 1311235"/>
                <a:gd name="connsiteX20" fmla="*/ 8870816 w 12199731"/>
                <a:gd name="connsiteY20" fmla="*/ 1056897 h 1311235"/>
                <a:gd name="connsiteX21" fmla="*/ 8870816 w 12199731"/>
                <a:gd name="connsiteY21" fmla="*/ 1056032 h 1311235"/>
                <a:gd name="connsiteX22" fmla="*/ 8875663 w 12199731"/>
                <a:gd name="connsiteY22" fmla="*/ 1056897 h 1311235"/>
                <a:gd name="connsiteX23" fmla="*/ 8986179 w 12199731"/>
                <a:gd name="connsiteY23" fmla="*/ 1016417 h 1311235"/>
                <a:gd name="connsiteX24" fmla="*/ 9004558 w 12199731"/>
                <a:gd name="connsiteY24" fmla="*/ 992315 h 1311235"/>
                <a:gd name="connsiteX25" fmla="*/ 9008917 w 12199731"/>
                <a:gd name="connsiteY25" fmla="*/ 992315 h 1311235"/>
                <a:gd name="connsiteX26" fmla="*/ 9183351 w 12199731"/>
                <a:gd name="connsiteY26" fmla="*/ 783500 h 1311235"/>
                <a:gd name="connsiteX27" fmla="*/ 9192510 w 12199731"/>
                <a:gd name="connsiteY27" fmla="*/ 775685 h 1311235"/>
                <a:gd name="connsiteX28" fmla="*/ 9213709 w 12199731"/>
                <a:gd name="connsiteY28" fmla="*/ 753523 h 1311235"/>
                <a:gd name="connsiteX29" fmla="*/ 9296300 w 12199731"/>
                <a:gd name="connsiteY29" fmla="*/ 686949 h 1311235"/>
                <a:gd name="connsiteX30" fmla="*/ 9296789 w 12199731"/>
                <a:gd name="connsiteY30" fmla="*/ 686711 h 1311235"/>
                <a:gd name="connsiteX31" fmla="*/ 9305311 w 12199731"/>
                <a:gd name="connsiteY31" fmla="*/ 679440 h 1311235"/>
                <a:gd name="connsiteX32" fmla="*/ 9296795 w 12199731"/>
                <a:gd name="connsiteY32" fmla="*/ 672174 h 1311235"/>
                <a:gd name="connsiteX33" fmla="*/ 9296300 w 12199731"/>
                <a:gd name="connsiteY33" fmla="*/ 671933 h 1311235"/>
                <a:gd name="connsiteX34" fmla="*/ 9213709 w 12199731"/>
                <a:gd name="connsiteY34" fmla="*/ 605358 h 1311235"/>
                <a:gd name="connsiteX35" fmla="*/ 9192497 w 12199731"/>
                <a:gd name="connsiteY35" fmla="*/ 583181 h 1311235"/>
                <a:gd name="connsiteX36" fmla="*/ 9183345 w 12199731"/>
                <a:gd name="connsiteY36" fmla="*/ 575373 h 1311235"/>
                <a:gd name="connsiteX37" fmla="*/ 9008918 w 12199731"/>
                <a:gd name="connsiteY37" fmla="*/ 366566 h 1311235"/>
                <a:gd name="connsiteX38" fmla="*/ 9004559 w 12199731"/>
                <a:gd name="connsiteY38" fmla="*/ 366566 h 1311235"/>
                <a:gd name="connsiteX39" fmla="*/ 8986181 w 12199731"/>
                <a:gd name="connsiteY39" fmla="*/ 342464 h 1311235"/>
                <a:gd name="connsiteX40" fmla="*/ 8875663 w 12199731"/>
                <a:gd name="connsiteY40" fmla="*/ 301985 h 1311235"/>
                <a:gd name="connsiteX41" fmla="*/ 8870817 w 12199731"/>
                <a:gd name="connsiteY41" fmla="*/ 302850 h 1311235"/>
                <a:gd name="connsiteX42" fmla="*/ 8870817 w 12199731"/>
                <a:gd name="connsiteY42" fmla="*/ 301985 h 1311235"/>
                <a:gd name="connsiteX43" fmla="*/ 3152290 w 12199731"/>
                <a:gd name="connsiteY43" fmla="*/ 301985 h 1311235"/>
                <a:gd name="connsiteX44" fmla="*/ 3152290 w 12199731"/>
                <a:gd name="connsiteY44" fmla="*/ 302850 h 1311235"/>
                <a:gd name="connsiteX45" fmla="*/ 0 w 12199731"/>
                <a:gd name="connsiteY45" fmla="*/ 0 h 1311235"/>
                <a:gd name="connsiteX46" fmla="*/ 12199731 w 12199731"/>
                <a:gd name="connsiteY46" fmla="*/ 0 h 1311235"/>
                <a:gd name="connsiteX47" fmla="*/ 12199731 w 12199731"/>
                <a:gd name="connsiteY47" fmla="*/ 1311235 h 1311235"/>
                <a:gd name="connsiteX48" fmla="*/ 0 w 12199731"/>
                <a:gd name="connsiteY48" fmla="*/ 1311235 h 1311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2199731" h="1311235">
                  <a:moveTo>
                    <a:pt x="3147444" y="301985"/>
                  </a:moveTo>
                  <a:cubicBezTo>
                    <a:pt x="3104284" y="301985"/>
                    <a:pt x="3065211" y="317454"/>
                    <a:pt x="3036926" y="342464"/>
                  </a:cubicBezTo>
                  <a:lnTo>
                    <a:pt x="3018549" y="366566"/>
                  </a:lnTo>
                  <a:lnTo>
                    <a:pt x="3015219" y="366566"/>
                  </a:lnTo>
                  <a:lnTo>
                    <a:pt x="2837009" y="579904"/>
                  </a:lnTo>
                  <a:lnTo>
                    <a:pt x="2836572" y="580275"/>
                  </a:lnTo>
                  <a:lnTo>
                    <a:pt x="2815362" y="602450"/>
                  </a:lnTo>
                  <a:cubicBezTo>
                    <a:pt x="2785231" y="631420"/>
                    <a:pt x="2755876" y="654740"/>
                    <a:pt x="2732770" y="669025"/>
                  </a:cubicBezTo>
                  <a:lnTo>
                    <a:pt x="2732274" y="669266"/>
                  </a:lnTo>
                  <a:lnTo>
                    <a:pt x="2723759" y="676532"/>
                  </a:lnTo>
                  <a:lnTo>
                    <a:pt x="2732281" y="683803"/>
                  </a:lnTo>
                  <a:lnTo>
                    <a:pt x="2732770" y="684041"/>
                  </a:lnTo>
                  <a:cubicBezTo>
                    <a:pt x="2744322" y="691183"/>
                    <a:pt x="2757438" y="700584"/>
                    <a:pt x="2771431" y="711821"/>
                  </a:cubicBezTo>
                  <a:lnTo>
                    <a:pt x="2807563" y="743727"/>
                  </a:lnTo>
                  <a:lnTo>
                    <a:pt x="3015219" y="992315"/>
                  </a:lnTo>
                  <a:lnTo>
                    <a:pt x="3018549" y="992315"/>
                  </a:lnTo>
                  <a:lnTo>
                    <a:pt x="3036926" y="1016417"/>
                  </a:lnTo>
                  <a:cubicBezTo>
                    <a:pt x="3065211" y="1041428"/>
                    <a:pt x="3104284" y="1056897"/>
                    <a:pt x="3147444" y="1056897"/>
                  </a:cubicBezTo>
                  <a:lnTo>
                    <a:pt x="3152290" y="1056032"/>
                  </a:lnTo>
                  <a:lnTo>
                    <a:pt x="3152290" y="1056897"/>
                  </a:lnTo>
                  <a:lnTo>
                    <a:pt x="8870816" y="1056897"/>
                  </a:lnTo>
                  <a:lnTo>
                    <a:pt x="8870816" y="1056032"/>
                  </a:lnTo>
                  <a:lnTo>
                    <a:pt x="8875663" y="1056897"/>
                  </a:lnTo>
                  <a:cubicBezTo>
                    <a:pt x="8918821" y="1056897"/>
                    <a:pt x="8957897" y="1041428"/>
                    <a:pt x="8986179" y="1016417"/>
                  </a:cubicBezTo>
                  <a:lnTo>
                    <a:pt x="9004558" y="992315"/>
                  </a:lnTo>
                  <a:lnTo>
                    <a:pt x="9008917" y="992315"/>
                  </a:lnTo>
                  <a:lnTo>
                    <a:pt x="9183351" y="783500"/>
                  </a:lnTo>
                  <a:lnTo>
                    <a:pt x="9192510" y="775685"/>
                  </a:lnTo>
                  <a:lnTo>
                    <a:pt x="9213709" y="753523"/>
                  </a:lnTo>
                  <a:cubicBezTo>
                    <a:pt x="9243841" y="724554"/>
                    <a:pt x="9273196" y="701234"/>
                    <a:pt x="9296300" y="686949"/>
                  </a:cubicBezTo>
                  <a:lnTo>
                    <a:pt x="9296789" y="686711"/>
                  </a:lnTo>
                  <a:lnTo>
                    <a:pt x="9305311" y="679440"/>
                  </a:lnTo>
                  <a:lnTo>
                    <a:pt x="9296795" y="672174"/>
                  </a:lnTo>
                  <a:lnTo>
                    <a:pt x="9296300" y="671933"/>
                  </a:lnTo>
                  <a:cubicBezTo>
                    <a:pt x="9273195" y="657648"/>
                    <a:pt x="9243839" y="634328"/>
                    <a:pt x="9213709" y="605358"/>
                  </a:cubicBezTo>
                  <a:lnTo>
                    <a:pt x="9192497" y="583181"/>
                  </a:lnTo>
                  <a:lnTo>
                    <a:pt x="9183345" y="575373"/>
                  </a:lnTo>
                  <a:lnTo>
                    <a:pt x="9008918" y="366566"/>
                  </a:lnTo>
                  <a:lnTo>
                    <a:pt x="9004559" y="366566"/>
                  </a:lnTo>
                  <a:lnTo>
                    <a:pt x="8986181" y="342464"/>
                  </a:lnTo>
                  <a:cubicBezTo>
                    <a:pt x="8957897" y="317454"/>
                    <a:pt x="8918823" y="301985"/>
                    <a:pt x="8875663" y="301985"/>
                  </a:cubicBezTo>
                  <a:lnTo>
                    <a:pt x="8870817" y="302850"/>
                  </a:lnTo>
                  <a:lnTo>
                    <a:pt x="8870817" y="301985"/>
                  </a:lnTo>
                  <a:lnTo>
                    <a:pt x="3152290" y="301985"/>
                  </a:lnTo>
                  <a:lnTo>
                    <a:pt x="3152290" y="302850"/>
                  </a:lnTo>
                  <a:close/>
                  <a:moveTo>
                    <a:pt x="0" y="0"/>
                  </a:moveTo>
                  <a:lnTo>
                    <a:pt x="12199731" y="0"/>
                  </a:lnTo>
                  <a:lnTo>
                    <a:pt x="12199731" y="1311235"/>
                  </a:lnTo>
                  <a:lnTo>
                    <a:pt x="0" y="131123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57" name="Group 156"/>
            <p:cNvGrpSpPr/>
            <p:nvPr/>
          </p:nvGrpSpPr>
          <p:grpSpPr>
            <a:xfrm>
              <a:off x="-12824" y="5485744"/>
              <a:ext cx="12208467" cy="754912"/>
              <a:chOff x="17875" y="2615609"/>
              <a:chExt cx="12208467" cy="754912"/>
            </a:xfrm>
          </p:grpSpPr>
          <p:sp>
            <p:nvSpPr>
              <p:cNvPr id="158" name="Freeform 157"/>
              <p:cNvSpPr/>
              <p:nvPr/>
            </p:nvSpPr>
            <p:spPr>
              <a:xfrm rot="16200000">
                <a:off x="5656522" y="-297712"/>
                <a:ext cx="754912" cy="6581553"/>
              </a:xfrm>
              <a:custGeom>
                <a:avLst/>
                <a:gdLst>
                  <a:gd name="connsiteX0" fmla="*/ 785566 w 785566"/>
                  <a:gd name="connsiteY0" fmla="*/ 511241 h 7941644"/>
                  <a:gd name="connsiteX1" fmla="*/ 784666 w 785566"/>
                  <a:gd name="connsiteY1" fmla="*/ 517088 h 7941644"/>
                  <a:gd name="connsiteX2" fmla="*/ 785566 w 785566"/>
                  <a:gd name="connsiteY2" fmla="*/ 517088 h 7941644"/>
                  <a:gd name="connsiteX3" fmla="*/ 785566 w 785566"/>
                  <a:gd name="connsiteY3" fmla="*/ 7417360 h 7941644"/>
                  <a:gd name="connsiteX4" fmla="*/ 784666 w 785566"/>
                  <a:gd name="connsiteY4" fmla="*/ 7417360 h 7941644"/>
                  <a:gd name="connsiteX5" fmla="*/ 785566 w 785566"/>
                  <a:gd name="connsiteY5" fmla="*/ 7423208 h 7941644"/>
                  <a:gd name="connsiteX6" fmla="*/ 743443 w 785566"/>
                  <a:gd name="connsiteY6" fmla="*/ 7556564 h 7941644"/>
                  <a:gd name="connsiteX7" fmla="*/ 718362 w 785566"/>
                  <a:gd name="connsiteY7" fmla="*/ 7578740 h 7941644"/>
                  <a:gd name="connsiteX8" fmla="*/ 718362 w 785566"/>
                  <a:gd name="connsiteY8" fmla="*/ 7584000 h 7941644"/>
                  <a:gd name="connsiteX9" fmla="*/ 501077 w 785566"/>
                  <a:gd name="connsiteY9" fmla="*/ 7794472 h 7941644"/>
                  <a:gd name="connsiteX10" fmla="*/ 492951 w 785566"/>
                  <a:gd name="connsiteY10" fmla="*/ 7805516 h 7941644"/>
                  <a:gd name="connsiteX11" fmla="*/ 469874 w 785566"/>
                  <a:gd name="connsiteY11" fmla="*/ 7831112 h 7941644"/>
                  <a:gd name="connsiteX12" fmla="*/ 400596 w 785566"/>
                  <a:gd name="connsiteY12" fmla="*/ 7930770 h 7941644"/>
                  <a:gd name="connsiteX13" fmla="*/ 400345 w 785566"/>
                  <a:gd name="connsiteY13" fmla="*/ 7931368 h 7941644"/>
                  <a:gd name="connsiteX14" fmla="*/ 392784 w 785566"/>
                  <a:gd name="connsiteY14" fmla="*/ 7941644 h 7941644"/>
                  <a:gd name="connsiteX15" fmla="*/ 385218 w 785566"/>
                  <a:gd name="connsiteY15" fmla="*/ 7931360 h 7941644"/>
                  <a:gd name="connsiteX16" fmla="*/ 384970 w 785566"/>
                  <a:gd name="connsiteY16" fmla="*/ 7930770 h 7941644"/>
                  <a:gd name="connsiteX17" fmla="*/ 315693 w 785566"/>
                  <a:gd name="connsiteY17" fmla="*/ 7831112 h 7941644"/>
                  <a:gd name="connsiteX18" fmla="*/ 292631 w 785566"/>
                  <a:gd name="connsiteY18" fmla="*/ 7805532 h 7941644"/>
                  <a:gd name="connsiteX19" fmla="*/ 284498 w 785566"/>
                  <a:gd name="connsiteY19" fmla="*/ 7794480 h 7941644"/>
                  <a:gd name="connsiteX20" fmla="*/ 67204 w 785566"/>
                  <a:gd name="connsiteY20" fmla="*/ 7583999 h 7941644"/>
                  <a:gd name="connsiteX21" fmla="*/ 67204 w 785566"/>
                  <a:gd name="connsiteY21" fmla="*/ 7578739 h 7941644"/>
                  <a:gd name="connsiteX22" fmla="*/ 42123 w 785566"/>
                  <a:gd name="connsiteY22" fmla="*/ 7556563 h 7941644"/>
                  <a:gd name="connsiteX23" fmla="*/ 0 w 785566"/>
                  <a:gd name="connsiteY23" fmla="*/ 7423207 h 7941644"/>
                  <a:gd name="connsiteX24" fmla="*/ 900 w 785566"/>
                  <a:gd name="connsiteY24" fmla="*/ 7417359 h 7941644"/>
                  <a:gd name="connsiteX25" fmla="*/ 0 w 785566"/>
                  <a:gd name="connsiteY25" fmla="*/ 7417359 h 7941644"/>
                  <a:gd name="connsiteX26" fmla="*/ 0 w 785566"/>
                  <a:gd name="connsiteY26" fmla="*/ 517088 h 7941644"/>
                  <a:gd name="connsiteX27" fmla="*/ 900 w 785566"/>
                  <a:gd name="connsiteY27" fmla="*/ 517088 h 7941644"/>
                  <a:gd name="connsiteX28" fmla="*/ 0 w 785566"/>
                  <a:gd name="connsiteY28" fmla="*/ 511241 h 7941644"/>
                  <a:gd name="connsiteX29" fmla="*/ 42123 w 785566"/>
                  <a:gd name="connsiteY29" fmla="*/ 377884 h 7941644"/>
                  <a:gd name="connsiteX30" fmla="*/ 67204 w 785566"/>
                  <a:gd name="connsiteY30" fmla="*/ 355709 h 7941644"/>
                  <a:gd name="connsiteX31" fmla="*/ 67204 w 785566"/>
                  <a:gd name="connsiteY31" fmla="*/ 351691 h 7941644"/>
                  <a:gd name="connsiteX32" fmla="*/ 325886 w 785566"/>
                  <a:gd name="connsiteY32" fmla="*/ 101122 h 7941644"/>
                  <a:gd name="connsiteX33" fmla="*/ 359088 w 785566"/>
                  <a:gd name="connsiteY33" fmla="*/ 57524 h 7941644"/>
                  <a:gd name="connsiteX34" fmla="*/ 387996 w 785566"/>
                  <a:gd name="connsiteY34" fmla="*/ 10873 h 7941644"/>
                  <a:gd name="connsiteX35" fmla="*/ 388244 w 785566"/>
                  <a:gd name="connsiteY35" fmla="*/ 10283 h 7941644"/>
                  <a:gd name="connsiteX36" fmla="*/ 395810 w 785566"/>
                  <a:gd name="connsiteY36" fmla="*/ 0 h 7941644"/>
                  <a:gd name="connsiteX37" fmla="*/ 403371 w 785566"/>
                  <a:gd name="connsiteY37" fmla="*/ 10275 h 7941644"/>
                  <a:gd name="connsiteX38" fmla="*/ 403622 w 785566"/>
                  <a:gd name="connsiteY38" fmla="*/ 10874 h 7941644"/>
                  <a:gd name="connsiteX39" fmla="*/ 472900 w 785566"/>
                  <a:gd name="connsiteY39" fmla="*/ 110533 h 7941644"/>
                  <a:gd name="connsiteX40" fmla="*/ 495975 w 785566"/>
                  <a:gd name="connsiteY40" fmla="*/ 136127 h 7941644"/>
                  <a:gd name="connsiteX41" fmla="*/ 496362 w 785566"/>
                  <a:gd name="connsiteY41" fmla="*/ 136653 h 7941644"/>
                  <a:gd name="connsiteX42" fmla="*/ 718362 w 785566"/>
                  <a:gd name="connsiteY42" fmla="*/ 351691 h 7941644"/>
                  <a:gd name="connsiteX43" fmla="*/ 718362 w 785566"/>
                  <a:gd name="connsiteY43" fmla="*/ 355709 h 7941644"/>
                  <a:gd name="connsiteX44" fmla="*/ 743443 w 785566"/>
                  <a:gd name="connsiteY44" fmla="*/ 377884 h 7941644"/>
                  <a:gd name="connsiteX45" fmla="*/ 785566 w 785566"/>
                  <a:gd name="connsiteY45" fmla="*/ 511241 h 7941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785566" h="7941644">
                    <a:moveTo>
                      <a:pt x="785566" y="511241"/>
                    </a:moveTo>
                    <a:lnTo>
                      <a:pt x="784666" y="517088"/>
                    </a:lnTo>
                    <a:lnTo>
                      <a:pt x="785566" y="517088"/>
                    </a:lnTo>
                    <a:lnTo>
                      <a:pt x="785566" y="7417360"/>
                    </a:lnTo>
                    <a:lnTo>
                      <a:pt x="784666" y="7417360"/>
                    </a:lnTo>
                    <a:lnTo>
                      <a:pt x="785566" y="7423208"/>
                    </a:lnTo>
                    <a:cubicBezTo>
                      <a:pt x="785566" y="7475286"/>
                      <a:pt x="769469" y="7522436"/>
                      <a:pt x="743443" y="7556564"/>
                    </a:cubicBezTo>
                    <a:lnTo>
                      <a:pt x="718362" y="7578740"/>
                    </a:lnTo>
                    <a:lnTo>
                      <a:pt x="718362" y="7584000"/>
                    </a:lnTo>
                    <a:lnTo>
                      <a:pt x="501077" y="7794472"/>
                    </a:lnTo>
                    <a:lnTo>
                      <a:pt x="492951" y="7805516"/>
                    </a:lnTo>
                    <a:lnTo>
                      <a:pt x="469874" y="7831112"/>
                    </a:lnTo>
                    <a:cubicBezTo>
                      <a:pt x="439728" y="7867468"/>
                      <a:pt x="415461" y="7902890"/>
                      <a:pt x="400596" y="7930770"/>
                    </a:cubicBezTo>
                    <a:lnTo>
                      <a:pt x="400345" y="7931368"/>
                    </a:lnTo>
                    <a:lnTo>
                      <a:pt x="392784" y="7941644"/>
                    </a:lnTo>
                    <a:lnTo>
                      <a:pt x="385218" y="7931360"/>
                    </a:lnTo>
                    <a:lnTo>
                      <a:pt x="384970" y="7930770"/>
                    </a:lnTo>
                    <a:cubicBezTo>
                      <a:pt x="370105" y="7902892"/>
                      <a:pt x="345838" y="7867470"/>
                      <a:pt x="315693" y="7831112"/>
                    </a:cubicBezTo>
                    <a:lnTo>
                      <a:pt x="292631" y="7805532"/>
                    </a:lnTo>
                    <a:lnTo>
                      <a:pt x="284498" y="7794480"/>
                    </a:lnTo>
                    <a:lnTo>
                      <a:pt x="67204" y="7583999"/>
                    </a:lnTo>
                    <a:lnTo>
                      <a:pt x="67204" y="7578739"/>
                    </a:lnTo>
                    <a:lnTo>
                      <a:pt x="42123" y="7556563"/>
                    </a:lnTo>
                    <a:cubicBezTo>
                      <a:pt x="16097" y="7522435"/>
                      <a:pt x="0" y="7475285"/>
                      <a:pt x="0" y="7423207"/>
                    </a:cubicBezTo>
                    <a:lnTo>
                      <a:pt x="900" y="7417359"/>
                    </a:lnTo>
                    <a:lnTo>
                      <a:pt x="0" y="7417359"/>
                    </a:lnTo>
                    <a:lnTo>
                      <a:pt x="0" y="517088"/>
                    </a:lnTo>
                    <a:lnTo>
                      <a:pt x="900" y="517088"/>
                    </a:lnTo>
                    <a:lnTo>
                      <a:pt x="0" y="511241"/>
                    </a:lnTo>
                    <a:cubicBezTo>
                      <a:pt x="0" y="459162"/>
                      <a:pt x="16097" y="412014"/>
                      <a:pt x="42123" y="377884"/>
                    </a:cubicBezTo>
                    <a:lnTo>
                      <a:pt x="67204" y="355709"/>
                    </a:lnTo>
                    <a:lnTo>
                      <a:pt x="67204" y="351691"/>
                    </a:lnTo>
                    <a:lnTo>
                      <a:pt x="325886" y="101122"/>
                    </a:lnTo>
                    <a:lnTo>
                      <a:pt x="359088" y="57524"/>
                    </a:lnTo>
                    <a:cubicBezTo>
                      <a:pt x="370781" y="40639"/>
                      <a:pt x="380564" y="24813"/>
                      <a:pt x="387996" y="10873"/>
                    </a:cubicBezTo>
                    <a:lnTo>
                      <a:pt x="388244" y="10283"/>
                    </a:lnTo>
                    <a:lnTo>
                      <a:pt x="395810" y="0"/>
                    </a:lnTo>
                    <a:lnTo>
                      <a:pt x="403371" y="10275"/>
                    </a:lnTo>
                    <a:lnTo>
                      <a:pt x="403622" y="10874"/>
                    </a:lnTo>
                    <a:cubicBezTo>
                      <a:pt x="418487" y="38754"/>
                      <a:pt x="442754" y="74176"/>
                      <a:pt x="472900" y="110533"/>
                    </a:cubicBezTo>
                    <a:lnTo>
                      <a:pt x="495975" y="136127"/>
                    </a:lnTo>
                    <a:lnTo>
                      <a:pt x="496362" y="136653"/>
                    </a:lnTo>
                    <a:lnTo>
                      <a:pt x="718362" y="351691"/>
                    </a:lnTo>
                    <a:lnTo>
                      <a:pt x="718362" y="355709"/>
                    </a:lnTo>
                    <a:lnTo>
                      <a:pt x="743443" y="377884"/>
                    </a:lnTo>
                    <a:cubicBezTo>
                      <a:pt x="769469" y="412014"/>
                      <a:pt x="785566" y="459162"/>
                      <a:pt x="785566" y="511241"/>
                    </a:cubicBezTo>
                    <a:close/>
                  </a:path>
                </a:pathLst>
              </a:custGeom>
              <a:noFill/>
              <a:ln w="28575">
                <a:solidFill>
                  <a:srgbClr val="9BF0FD"/>
                </a:solidFill>
              </a:ln>
              <a:scene3d>
                <a:camera prst="perspectiveRelaxedModerately">
                  <a:rot lat="0" lon="0" rev="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cxnSp>
            <p:nvCxnSpPr>
              <p:cNvPr id="159" name="Straight Connector 158"/>
              <p:cNvCxnSpPr>
                <a:stCxn id="158" idx="12"/>
              </p:cNvCxnSpPr>
              <p:nvPr/>
            </p:nvCxnSpPr>
            <p:spPr>
              <a:xfrm>
                <a:off x="9315743" y="2985556"/>
                <a:ext cx="2910599" cy="0"/>
              </a:xfrm>
              <a:prstGeom prst="line">
                <a:avLst/>
              </a:prstGeom>
              <a:ln w="28575">
                <a:solidFill>
                  <a:srgbClr val="9BF0FD"/>
                </a:solidFill>
              </a:ln>
              <a:scene3d>
                <a:camera prst="perspectiveRelaxedModerately">
                  <a:rot lat="0" lon="0" rev="0"/>
                </a:camera>
                <a:lightRig rig="threePt" dir="t"/>
              </a:scene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/>
              <p:cNvCxnSpPr>
                <a:endCxn id="158" idx="36"/>
              </p:cNvCxnSpPr>
              <p:nvPr/>
            </p:nvCxnSpPr>
            <p:spPr>
              <a:xfrm flipV="1">
                <a:off x="17875" y="2990156"/>
                <a:ext cx="2725327" cy="113"/>
              </a:xfrm>
              <a:prstGeom prst="line">
                <a:avLst/>
              </a:prstGeom>
              <a:ln w="28575">
                <a:solidFill>
                  <a:srgbClr val="9BF0FD"/>
                </a:solidFill>
              </a:ln>
              <a:scene3d>
                <a:camera prst="perspectiveRelaxedModerately">
                  <a:rot lat="0" lon="0" rev="0"/>
                </a:camera>
                <a:lightRig rig="threePt" dir="t"/>
              </a:scene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" name="Group 11"/>
          <p:cNvGrpSpPr/>
          <p:nvPr/>
        </p:nvGrpSpPr>
        <p:grpSpPr>
          <a:xfrm>
            <a:off x="-16467" y="4427804"/>
            <a:ext cx="12208467" cy="785566"/>
            <a:chOff x="-16467" y="3428999"/>
            <a:chExt cx="12208467" cy="785566"/>
          </a:xfrm>
          <a:scene3d>
            <a:camera prst="perspectiveRelaxedModerately">
              <a:rot lat="0" lon="0" rev="0"/>
            </a:camera>
            <a:lightRig rig="threePt" dir="t"/>
          </a:scene3d>
        </p:grpSpPr>
        <p:grpSp>
          <p:nvGrpSpPr>
            <p:cNvPr id="13" name="Group 12"/>
            <p:cNvGrpSpPr/>
            <p:nvPr/>
          </p:nvGrpSpPr>
          <p:grpSpPr>
            <a:xfrm>
              <a:off x="-16467" y="3428999"/>
              <a:ext cx="12208467" cy="785566"/>
              <a:chOff x="-10517" y="4440026"/>
              <a:chExt cx="12208467" cy="785566"/>
            </a:xfrm>
          </p:grpSpPr>
          <p:sp>
            <p:nvSpPr>
              <p:cNvPr id="15" name="Freeform 14"/>
              <p:cNvSpPr/>
              <p:nvPr/>
            </p:nvSpPr>
            <p:spPr>
              <a:xfrm rot="16200000">
                <a:off x="5694171" y="861987"/>
                <a:ext cx="785566" cy="7941644"/>
              </a:xfrm>
              <a:custGeom>
                <a:avLst/>
                <a:gdLst>
                  <a:gd name="connsiteX0" fmla="*/ 785566 w 785566"/>
                  <a:gd name="connsiteY0" fmla="*/ 511241 h 7941644"/>
                  <a:gd name="connsiteX1" fmla="*/ 784666 w 785566"/>
                  <a:gd name="connsiteY1" fmla="*/ 517088 h 7941644"/>
                  <a:gd name="connsiteX2" fmla="*/ 785566 w 785566"/>
                  <a:gd name="connsiteY2" fmla="*/ 517088 h 7941644"/>
                  <a:gd name="connsiteX3" fmla="*/ 785566 w 785566"/>
                  <a:gd name="connsiteY3" fmla="*/ 7417360 h 7941644"/>
                  <a:gd name="connsiteX4" fmla="*/ 784666 w 785566"/>
                  <a:gd name="connsiteY4" fmla="*/ 7417360 h 7941644"/>
                  <a:gd name="connsiteX5" fmla="*/ 785566 w 785566"/>
                  <a:gd name="connsiteY5" fmla="*/ 7423208 h 7941644"/>
                  <a:gd name="connsiteX6" fmla="*/ 743443 w 785566"/>
                  <a:gd name="connsiteY6" fmla="*/ 7556564 h 7941644"/>
                  <a:gd name="connsiteX7" fmla="*/ 718362 w 785566"/>
                  <a:gd name="connsiteY7" fmla="*/ 7578740 h 7941644"/>
                  <a:gd name="connsiteX8" fmla="*/ 718362 w 785566"/>
                  <a:gd name="connsiteY8" fmla="*/ 7584000 h 7941644"/>
                  <a:gd name="connsiteX9" fmla="*/ 501077 w 785566"/>
                  <a:gd name="connsiteY9" fmla="*/ 7794472 h 7941644"/>
                  <a:gd name="connsiteX10" fmla="*/ 492951 w 785566"/>
                  <a:gd name="connsiteY10" fmla="*/ 7805516 h 7941644"/>
                  <a:gd name="connsiteX11" fmla="*/ 469874 w 785566"/>
                  <a:gd name="connsiteY11" fmla="*/ 7831112 h 7941644"/>
                  <a:gd name="connsiteX12" fmla="*/ 400596 w 785566"/>
                  <a:gd name="connsiteY12" fmla="*/ 7930770 h 7941644"/>
                  <a:gd name="connsiteX13" fmla="*/ 400345 w 785566"/>
                  <a:gd name="connsiteY13" fmla="*/ 7931368 h 7941644"/>
                  <a:gd name="connsiteX14" fmla="*/ 392784 w 785566"/>
                  <a:gd name="connsiteY14" fmla="*/ 7941644 h 7941644"/>
                  <a:gd name="connsiteX15" fmla="*/ 385218 w 785566"/>
                  <a:gd name="connsiteY15" fmla="*/ 7931360 h 7941644"/>
                  <a:gd name="connsiteX16" fmla="*/ 384970 w 785566"/>
                  <a:gd name="connsiteY16" fmla="*/ 7930770 h 7941644"/>
                  <a:gd name="connsiteX17" fmla="*/ 315693 w 785566"/>
                  <a:gd name="connsiteY17" fmla="*/ 7831112 h 7941644"/>
                  <a:gd name="connsiteX18" fmla="*/ 292631 w 785566"/>
                  <a:gd name="connsiteY18" fmla="*/ 7805532 h 7941644"/>
                  <a:gd name="connsiteX19" fmla="*/ 284498 w 785566"/>
                  <a:gd name="connsiteY19" fmla="*/ 7794480 h 7941644"/>
                  <a:gd name="connsiteX20" fmla="*/ 67204 w 785566"/>
                  <a:gd name="connsiteY20" fmla="*/ 7583999 h 7941644"/>
                  <a:gd name="connsiteX21" fmla="*/ 67204 w 785566"/>
                  <a:gd name="connsiteY21" fmla="*/ 7578739 h 7941644"/>
                  <a:gd name="connsiteX22" fmla="*/ 42123 w 785566"/>
                  <a:gd name="connsiteY22" fmla="*/ 7556563 h 7941644"/>
                  <a:gd name="connsiteX23" fmla="*/ 0 w 785566"/>
                  <a:gd name="connsiteY23" fmla="*/ 7423207 h 7941644"/>
                  <a:gd name="connsiteX24" fmla="*/ 900 w 785566"/>
                  <a:gd name="connsiteY24" fmla="*/ 7417359 h 7941644"/>
                  <a:gd name="connsiteX25" fmla="*/ 0 w 785566"/>
                  <a:gd name="connsiteY25" fmla="*/ 7417359 h 7941644"/>
                  <a:gd name="connsiteX26" fmla="*/ 0 w 785566"/>
                  <a:gd name="connsiteY26" fmla="*/ 517088 h 7941644"/>
                  <a:gd name="connsiteX27" fmla="*/ 900 w 785566"/>
                  <a:gd name="connsiteY27" fmla="*/ 517088 h 7941644"/>
                  <a:gd name="connsiteX28" fmla="*/ 0 w 785566"/>
                  <a:gd name="connsiteY28" fmla="*/ 511241 h 7941644"/>
                  <a:gd name="connsiteX29" fmla="*/ 42123 w 785566"/>
                  <a:gd name="connsiteY29" fmla="*/ 377884 h 7941644"/>
                  <a:gd name="connsiteX30" fmla="*/ 67204 w 785566"/>
                  <a:gd name="connsiteY30" fmla="*/ 355709 h 7941644"/>
                  <a:gd name="connsiteX31" fmla="*/ 67204 w 785566"/>
                  <a:gd name="connsiteY31" fmla="*/ 351691 h 7941644"/>
                  <a:gd name="connsiteX32" fmla="*/ 325886 w 785566"/>
                  <a:gd name="connsiteY32" fmla="*/ 101122 h 7941644"/>
                  <a:gd name="connsiteX33" fmla="*/ 359088 w 785566"/>
                  <a:gd name="connsiteY33" fmla="*/ 57524 h 7941644"/>
                  <a:gd name="connsiteX34" fmla="*/ 387996 w 785566"/>
                  <a:gd name="connsiteY34" fmla="*/ 10873 h 7941644"/>
                  <a:gd name="connsiteX35" fmla="*/ 388244 w 785566"/>
                  <a:gd name="connsiteY35" fmla="*/ 10283 h 7941644"/>
                  <a:gd name="connsiteX36" fmla="*/ 395810 w 785566"/>
                  <a:gd name="connsiteY36" fmla="*/ 0 h 7941644"/>
                  <a:gd name="connsiteX37" fmla="*/ 403371 w 785566"/>
                  <a:gd name="connsiteY37" fmla="*/ 10275 h 7941644"/>
                  <a:gd name="connsiteX38" fmla="*/ 403622 w 785566"/>
                  <a:gd name="connsiteY38" fmla="*/ 10874 h 7941644"/>
                  <a:gd name="connsiteX39" fmla="*/ 472900 w 785566"/>
                  <a:gd name="connsiteY39" fmla="*/ 110533 h 7941644"/>
                  <a:gd name="connsiteX40" fmla="*/ 495975 w 785566"/>
                  <a:gd name="connsiteY40" fmla="*/ 136127 h 7941644"/>
                  <a:gd name="connsiteX41" fmla="*/ 496362 w 785566"/>
                  <a:gd name="connsiteY41" fmla="*/ 136653 h 7941644"/>
                  <a:gd name="connsiteX42" fmla="*/ 718362 w 785566"/>
                  <a:gd name="connsiteY42" fmla="*/ 351691 h 7941644"/>
                  <a:gd name="connsiteX43" fmla="*/ 718362 w 785566"/>
                  <a:gd name="connsiteY43" fmla="*/ 355709 h 7941644"/>
                  <a:gd name="connsiteX44" fmla="*/ 743443 w 785566"/>
                  <a:gd name="connsiteY44" fmla="*/ 377884 h 7941644"/>
                  <a:gd name="connsiteX45" fmla="*/ 785566 w 785566"/>
                  <a:gd name="connsiteY45" fmla="*/ 511241 h 7941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785566" h="7941644">
                    <a:moveTo>
                      <a:pt x="785566" y="511241"/>
                    </a:moveTo>
                    <a:lnTo>
                      <a:pt x="784666" y="517088"/>
                    </a:lnTo>
                    <a:lnTo>
                      <a:pt x="785566" y="517088"/>
                    </a:lnTo>
                    <a:lnTo>
                      <a:pt x="785566" y="7417360"/>
                    </a:lnTo>
                    <a:lnTo>
                      <a:pt x="784666" y="7417360"/>
                    </a:lnTo>
                    <a:lnTo>
                      <a:pt x="785566" y="7423208"/>
                    </a:lnTo>
                    <a:cubicBezTo>
                      <a:pt x="785566" y="7475286"/>
                      <a:pt x="769469" y="7522436"/>
                      <a:pt x="743443" y="7556564"/>
                    </a:cubicBezTo>
                    <a:lnTo>
                      <a:pt x="718362" y="7578740"/>
                    </a:lnTo>
                    <a:lnTo>
                      <a:pt x="718362" y="7584000"/>
                    </a:lnTo>
                    <a:lnTo>
                      <a:pt x="501077" y="7794472"/>
                    </a:lnTo>
                    <a:lnTo>
                      <a:pt x="492951" y="7805516"/>
                    </a:lnTo>
                    <a:lnTo>
                      <a:pt x="469874" y="7831112"/>
                    </a:lnTo>
                    <a:cubicBezTo>
                      <a:pt x="439728" y="7867468"/>
                      <a:pt x="415461" y="7902890"/>
                      <a:pt x="400596" y="7930770"/>
                    </a:cubicBezTo>
                    <a:lnTo>
                      <a:pt x="400345" y="7931368"/>
                    </a:lnTo>
                    <a:lnTo>
                      <a:pt x="392784" y="7941644"/>
                    </a:lnTo>
                    <a:lnTo>
                      <a:pt x="385218" y="7931360"/>
                    </a:lnTo>
                    <a:lnTo>
                      <a:pt x="384970" y="7930770"/>
                    </a:lnTo>
                    <a:cubicBezTo>
                      <a:pt x="370105" y="7902892"/>
                      <a:pt x="345838" y="7867470"/>
                      <a:pt x="315693" y="7831112"/>
                    </a:cubicBezTo>
                    <a:lnTo>
                      <a:pt x="292631" y="7805532"/>
                    </a:lnTo>
                    <a:lnTo>
                      <a:pt x="284498" y="7794480"/>
                    </a:lnTo>
                    <a:lnTo>
                      <a:pt x="67204" y="7583999"/>
                    </a:lnTo>
                    <a:lnTo>
                      <a:pt x="67204" y="7578739"/>
                    </a:lnTo>
                    <a:lnTo>
                      <a:pt x="42123" y="7556563"/>
                    </a:lnTo>
                    <a:cubicBezTo>
                      <a:pt x="16097" y="7522435"/>
                      <a:pt x="0" y="7475285"/>
                      <a:pt x="0" y="7423207"/>
                    </a:cubicBezTo>
                    <a:lnTo>
                      <a:pt x="900" y="7417359"/>
                    </a:lnTo>
                    <a:lnTo>
                      <a:pt x="0" y="7417359"/>
                    </a:lnTo>
                    <a:lnTo>
                      <a:pt x="0" y="517088"/>
                    </a:lnTo>
                    <a:lnTo>
                      <a:pt x="900" y="517088"/>
                    </a:lnTo>
                    <a:lnTo>
                      <a:pt x="0" y="511241"/>
                    </a:lnTo>
                    <a:cubicBezTo>
                      <a:pt x="0" y="459162"/>
                      <a:pt x="16097" y="412014"/>
                      <a:pt x="42123" y="377884"/>
                    </a:cubicBezTo>
                    <a:lnTo>
                      <a:pt x="67204" y="355709"/>
                    </a:lnTo>
                    <a:lnTo>
                      <a:pt x="67204" y="351691"/>
                    </a:lnTo>
                    <a:lnTo>
                      <a:pt x="325886" y="101122"/>
                    </a:lnTo>
                    <a:lnTo>
                      <a:pt x="359088" y="57524"/>
                    </a:lnTo>
                    <a:cubicBezTo>
                      <a:pt x="370781" y="40639"/>
                      <a:pt x="380564" y="24813"/>
                      <a:pt x="387996" y="10873"/>
                    </a:cubicBezTo>
                    <a:lnTo>
                      <a:pt x="388244" y="10283"/>
                    </a:lnTo>
                    <a:lnTo>
                      <a:pt x="395810" y="0"/>
                    </a:lnTo>
                    <a:lnTo>
                      <a:pt x="403371" y="10275"/>
                    </a:lnTo>
                    <a:lnTo>
                      <a:pt x="403622" y="10874"/>
                    </a:lnTo>
                    <a:cubicBezTo>
                      <a:pt x="418487" y="38754"/>
                      <a:pt x="442754" y="74176"/>
                      <a:pt x="472900" y="110533"/>
                    </a:cubicBezTo>
                    <a:lnTo>
                      <a:pt x="495975" y="136127"/>
                    </a:lnTo>
                    <a:lnTo>
                      <a:pt x="496362" y="136653"/>
                    </a:lnTo>
                    <a:lnTo>
                      <a:pt x="718362" y="351691"/>
                    </a:lnTo>
                    <a:lnTo>
                      <a:pt x="718362" y="355709"/>
                    </a:lnTo>
                    <a:lnTo>
                      <a:pt x="743443" y="377884"/>
                    </a:lnTo>
                    <a:cubicBezTo>
                      <a:pt x="769469" y="412014"/>
                      <a:pt x="785566" y="459162"/>
                      <a:pt x="785566" y="51124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000226"/>
                  </a:gs>
                  <a:gs pos="75000">
                    <a:srgbClr val="121154"/>
                  </a:gs>
                  <a:gs pos="100000">
                    <a:srgbClr val="191865"/>
                  </a:gs>
                </a:gsLst>
                <a:lin ang="10800000" scaled="1"/>
                <a:tileRect/>
              </a:gradFill>
              <a:ln w="28575">
                <a:gradFill>
                  <a:gsLst>
                    <a:gs pos="0">
                      <a:srgbClr val="6C95B9"/>
                    </a:gs>
                    <a:gs pos="50000">
                      <a:srgbClr val="94B9E0"/>
                    </a:gs>
                    <a:gs pos="100000">
                      <a:srgbClr val="5C81AB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10029497" y="4832808"/>
                <a:ext cx="2168453" cy="0"/>
              </a:xfrm>
              <a:prstGeom prst="line">
                <a:avLst/>
              </a:prstGeom>
              <a:ln w="28575">
                <a:solidFill>
                  <a:srgbClr val="5D82A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>
                <a:off x="-10517" y="4829666"/>
                <a:ext cx="2137522" cy="0"/>
              </a:xfrm>
              <a:prstGeom prst="line">
                <a:avLst/>
              </a:prstGeom>
              <a:ln w="28575">
                <a:solidFill>
                  <a:srgbClr val="6D95B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010"/>
            <a:stretch/>
          </p:blipFill>
          <p:spPr>
            <a:xfrm>
              <a:off x="3654269" y="3442801"/>
              <a:ext cx="4895512" cy="124698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-17973" y="5339238"/>
            <a:ext cx="12213780" cy="511834"/>
            <a:chOff x="-17973" y="5339849"/>
            <a:chExt cx="12213780" cy="511834"/>
          </a:xfrm>
          <a:gradFill>
            <a:gsLst>
              <a:gs pos="0">
                <a:srgbClr val="001036"/>
              </a:gs>
              <a:gs pos="50000">
                <a:srgbClr val="110E4C"/>
              </a:gs>
              <a:gs pos="100000">
                <a:srgbClr val="1E1968"/>
              </a:gs>
            </a:gsLst>
            <a:lin ang="5400000" scaled="1"/>
          </a:gradFill>
          <a:scene3d>
            <a:camera prst="perspectiveRelaxedModerately">
              <a:rot lat="0" lon="0" rev="0"/>
            </a:camera>
            <a:lightRig rig="threePt" dir="t"/>
          </a:scene3d>
        </p:grpSpPr>
        <p:sp>
          <p:nvSpPr>
            <p:cNvPr id="19" name="Freeform 18"/>
            <p:cNvSpPr/>
            <p:nvPr/>
          </p:nvSpPr>
          <p:spPr>
            <a:xfrm>
              <a:off x="1939779" y="5339850"/>
              <a:ext cx="4044232" cy="511833"/>
            </a:xfrm>
            <a:custGeom>
              <a:avLst/>
              <a:gdLst>
                <a:gd name="connsiteX0" fmla="*/ 371089 w 4044232"/>
                <a:gd name="connsiteY0" fmla="*/ 0 h 511833"/>
                <a:gd name="connsiteX1" fmla="*/ 3676123 w 4044232"/>
                <a:gd name="connsiteY1" fmla="*/ 0 h 511833"/>
                <a:gd name="connsiteX2" fmla="*/ 3717140 w 4044232"/>
                <a:gd name="connsiteY2" fmla="*/ 5683 h 511833"/>
                <a:gd name="connsiteX3" fmla="*/ 3758007 w 4044232"/>
                <a:gd name="connsiteY3" fmla="*/ 24591 h 511833"/>
                <a:gd name="connsiteX4" fmla="*/ 3926420 w 4044232"/>
                <a:gd name="connsiteY4" fmla="*/ 183202 h 511833"/>
                <a:gd name="connsiteX5" fmla="*/ 3926420 w 4044232"/>
                <a:gd name="connsiteY5" fmla="*/ 182261 h 511833"/>
                <a:gd name="connsiteX6" fmla="*/ 3948774 w 4044232"/>
                <a:gd name="connsiteY6" fmla="*/ 198283 h 511833"/>
                <a:gd name="connsiteX7" fmla="*/ 4005679 w 4044232"/>
                <a:gd name="connsiteY7" fmla="*/ 233915 h 511833"/>
                <a:gd name="connsiteX8" fmla="*/ 4041417 w 4044232"/>
                <a:gd name="connsiteY8" fmla="*/ 253715 h 511833"/>
                <a:gd name="connsiteX9" fmla="*/ 4044232 w 4044232"/>
                <a:gd name="connsiteY9" fmla="*/ 255545 h 511833"/>
                <a:gd name="connsiteX10" fmla="*/ 4005677 w 4044232"/>
                <a:gd name="connsiteY10" fmla="*/ 276905 h 511833"/>
                <a:gd name="connsiteX11" fmla="*/ 3948772 w 4044232"/>
                <a:gd name="connsiteY11" fmla="*/ 312538 h 511833"/>
                <a:gd name="connsiteX12" fmla="*/ 3926750 w 4044232"/>
                <a:gd name="connsiteY12" fmla="*/ 328321 h 511833"/>
                <a:gd name="connsiteX13" fmla="*/ 3779464 w 4044232"/>
                <a:gd name="connsiteY13" fmla="*/ 467034 h 511833"/>
                <a:gd name="connsiteX14" fmla="*/ 3778353 w 4044232"/>
                <a:gd name="connsiteY14" fmla="*/ 467034 h 511833"/>
                <a:gd name="connsiteX15" fmla="*/ 3764668 w 4044232"/>
                <a:gd name="connsiteY15" fmla="*/ 480963 h 511833"/>
                <a:gd name="connsiteX16" fmla="*/ 3717140 w 4044232"/>
                <a:gd name="connsiteY16" fmla="*/ 502953 h 511833"/>
                <a:gd name="connsiteX17" fmla="*/ 3659804 w 4044232"/>
                <a:gd name="connsiteY17" fmla="*/ 510897 h 511833"/>
                <a:gd name="connsiteX18" fmla="*/ 3659804 w 4044232"/>
                <a:gd name="connsiteY18" fmla="*/ 511833 h 511833"/>
                <a:gd name="connsiteX19" fmla="*/ 387408 w 4044232"/>
                <a:gd name="connsiteY19" fmla="*/ 511833 h 511833"/>
                <a:gd name="connsiteX20" fmla="*/ 387408 w 4044232"/>
                <a:gd name="connsiteY20" fmla="*/ 510897 h 511833"/>
                <a:gd name="connsiteX21" fmla="*/ 330072 w 4044232"/>
                <a:gd name="connsiteY21" fmla="*/ 502953 h 511833"/>
                <a:gd name="connsiteX22" fmla="*/ 282544 w 4044232"/>
                <a:gd name="connsiteY22" fmla="*/ 480963 h 511833"/>
                <a:gd name="connsiteX23" fmla="*/ 268859 w 4044232"/>
                <a:gd name="connsiteY23" fmla="*/ 467034 h 511833"/>
                <a:gd name="connsiteX24" fmla="*/ 265394 w 4044232"/>
                <a:gd name="connsiteY24" fmla="*/ 467034 h 511833"/>
                <a:gd name="connsiteX25" fmla="*/ 117813 w 4044232"/>
                <a:gd name="connsiteY25" fmla="*/ 328043 h 511833"/>
                <a:gd name="connsiteX26" fmla="*/ 117813 w 4044232"/>
                <a:gd name="connsiteY26" fmla="*/ 328559 h 511833"/>
                <a:gd name="connsiteX27" fmla="*/ 95461 w 4044232"/>
                <a:gd name="connsiteY27" fmla="*/ 312539 h 511833"/>
                <a:gd name="connsiteX28" fmla="*/ 38555 w 4044232"/>
                <a:gd name="connsiteY28" fmla="*/ 276906 h 511833"/>
                <a:gd name="connsiteX29" fmla="*/ 0 w 4044232"/>
                <a:gd name="connsiteY29" fmla="*/ 255546 h 511833"/>
                <a:gd name="connsiteX30" fmla="*/ 2815 w 4044232"/>
                <a:gd name="connsiteY30" fmla="*/ 253716 h 511833"/>
                <a:gd name="connsiteX31" fmla="*/ 38554 w 4044232"/>
                <a:gd name="connsiteY31" fmla="*/ 233916 h 511833"/>
                <a:gd name="connsiteX32" fmla="*/ 95459 w 4044232"/>
                <a:gd name="connsiteY32" fmla="*/ 198284 h 511833"/>
                <a:gd name="connsiteX33" fmla="*/ 117813 w 4044232"/>
                <a:gd name="connsiteY33" fmla="*/ 182262 h 511833"/>
                <a:gd name="connsiteX34" fmla="*/ 117813 w 4044232"/>
                <a:gd name="connsiteY34" fmla="*/ 183791 h 511833"/>
                <a:gd name="connsiteX35" fmla="*/ 268788 w 4044232"/>
                <a:gd name="connsiteY35" fmla="*/ 41602 h 511833"/>
                <a:gd name="connsiteX36" fmla="*/ 268859 w 4044232"/>
                <a:gd name="connsiteY36" fmla="*/ 41602 h 511833"/>
                <a:gd name="connsiteX37" fmla="*/ 269738 w 4044232"/>
                <a:gd name="connsiteY37" fmla="*/ 40708 h 511833"/>
                <a:gd name="connsiteX38" fmla="*/ 284576 w 4044232"/>
                <a:gd name="connsiteY38" fmla="*/ 26733 h 511833"/>
                <a:gd name="connsiteX39" fmla="*/ 330072 w 4044232"/>
                <a:gd name="connsiteY39" fmla="*/ 5683 h 511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044232" h="511833">
                  <a:moveTo>
                    <a:pt x="371089" y="0"/>
                  </a:moveTo>
                  <a:lnTo>
                    <a:pt x="3676123" y="0"/>
                  </a:lnTo>
                  <a:lnTo>
                    <a:pt x="3717140" y="5683"/>
                  </a:lnTo>
                  <a:lnTo>
                    <a:pt x="3758007" y="24591"/>
                  </a:lnTo>
                  <a:lnTo>
                    <a:pt x="3926420" y="183202"/>
                  </a:lnTo>
                  <a:lnTo>
                    <a:pt x="3926420" y="182261"/>
                  </a:lnTo>
                  <a:lnTo>
                    <a:pt x="3948774" y="198283"/>
                  </a:lnTo>
                  <a:cubicBezTo>
                    <a:pt x="3965958" y="209756"/>
                    <a:pt x="3985171" y="221825"/>
                    <a:pt x="4005679" y="233915"/>
                  </a:cubicBezTo>
                  <a:lnTo>
                    <a:pt x="4041417" y="253715"/>
                  </a:lnTo>
                  <a:lnTo>
                    <a:pt x="4044232" y="255545"/>
                  </a:lnTo>
                  <a:lnTo>
                    <a:pt x="4005677" y="276905"/>
                  </a:lnTo>
                  <a:cubicBezTo>
                    <a:pt x="3985168" y="288996"/>
                    <a:pt x="3965956" y="301065"/>
                    <a:pt x="3948772" y="312538"/>
                  </a:cubicBezTo>
                  <a:lnTo>
                    <a:pt x="3926750" y="328321"/>
                  </a:lnTo>
                  <a:lnTo>
                    <a:pt x="3779464" y="467034"/>
                  </a:lnTo>
                  <a:lnTo>
                    <a:pt x="3778353" y="467034"/>
                  </a:lnTo>
                  <a:lnTo>
                    <a:pt x="3764668" y="480963"/>
                  </a:lnTo>
                  <a:cubicBezTo>
                    <a:pt x="3751138" y="490247"/>
                    <a:pt x="3735028" y="497761"/>
                    <a:pt x="3717140" y="502953"/>
                  </a:cubicBezTo>
                  <a:lnTo>
                    <a:pt x="3659804" y="510897"/>
                  </a:lnTo>
                  <a:lnTo>
                    <a:pt x="3659804" y="511833"/>
                  </a:lnTo>
                  <a:lnTo>
                    <a:pt x="387408" y="511833"/>
                  </a:lnTo>
                  <a:lnTo>
                    <a:pt x="387408" y="510897"/>
                  </a:lnTo>
                  <a:lnTo>
                    <a:pt x="330072" y="502953"/>
                  </a:lnTo>
                  <a:cubicBezTo>
                    <a:pt x="312184" y="497761"/>
                    <a:pt x="296074" y="490247"/>
                    <a:pt x="282544" y="480963"/>
                  </a:cubicBezTo>
                  <a:lnTo>
                    <a:pt x="268859" y="467034"/>
                  </a:lnTo>
                  <a:lnTo>
                    <a:pt x="265394" y="467034"/>
                  </a:lnTo>
                  <a:lnTo>
                    <a:pt x="117813" y="328043"/>
                  </a:lnTo>
                  <a:lnTo>
                    <a:pt x="117813" y="328559"/>
                  </a:lnTo>
                  <a:lnTo>
                    <a:pt x="95461" y="312539"/>
                  </a:lnTo>
                  <a:cubicBezTo>
                    <a:pt x="78277" y="301066"/>
                    <a:pt x="59064" y="288997"/>
                    <a:pt x="38555" y="276906"/>
                  </a:cubicBezTo>
                  <a:lnTo>
                    <a:pt x="0" y="255546"/>
                  </a:lnTo>
                  <a:lnTo>
                    <a:pt x="2815" y="253716"/>
                  </a:lnTo>
                  <a:lnTo>
                    <a:pt x="38554" y="233916"/>
                  </a:lnTo>
                  <a:cubicBezTo>
                    <a:pt x="59062" y="221826"/>
                    <a:pt x="78275" y="209757"/>
                    <a:pt x="95459" y="198284"/>
                  </a:cubicBezTo>
                  <a:lnTo>
                    <a:pt x="117813" y="182262"/>
                  </a:lnTo>
                  <a:lnTo>
                    <a:pt x="117813" y="183791"/>
                  </a:lnTo>
                  <a:lnTo>
                    <a:pt x="268788" y="41602"/>
                  </a:lnTo>
                  <a:lnTo>
                    <a:pt x="268859" y="41602"/>
                  </a:lnTo>
                  <a:lnTo>
                    <a:pt x="269738" y="40708"/>
                  </a:lnTo>
                  <a:lnTo>
                    <a:pt x="284576" y="26733"/>
                  </a:lnTo>
                  <a:lnTo>
                    <a:pt x="330072" y="5683"/>
                  </a:lnTo>
                  <a:close/>
                </a:path>
              </a:pathLst>
            </a:custGeom>
            <a:grpFill/>
            <a:ln w="28575">
              <a:gradFill flip="none" rotWithShape="1">
                <a:gsLst>
                  <a:gs pos="0">
                    <a:srgbClr val="457098"/>
                  </a:gs>
                  <a:gs pos="100000">
                    <a:srgbClr val="85B6DE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6126080" y="5339849"/>
              <a:ext cx="4044232" cy="511833"/>
            </a:xfrm>
            <a:custGeom>
              <a:avLst/>
              <a:gdLst>
                <a:gd name="connsiteX0" fmla="*/ 371089 w 4044232"/>
                <a:gd name="connsiteY0" fmla="*/ 0 h 511833"/>
                <a:gd name="connsiteX1" fmla="*/ 3676123 w 4044232"/>
                <a:gd name="connsiteY1" fmla="*/ 0 h 511833"/>
                <a:gd name="connsiteX2" fmla="*/ 3717140 w 4044232"/>
                <a:gd name="connsiteY2" fmla="*/ 5683 h 511833"/>
                <a:gd name="connsiteX3" fmla="*/ 3758007 w 4044232"/>
                <a:gd name="connsiteY3" fmla="*/ 24591 h 511833"/>
                <a:gd name="connsiteX4" fmla="*/ 3926420 w 4044232"/>
                <a:gd name="connsiteY4" fmla="*/ 183202 h 511833"/>
                <a:gd name="connsiteX5" fmla="*/ 3926420 w 4044232"/>
                <a:gd name="connsiteY5" fmla="*/ 182261 h 511833"/>
                <a:gd name="connsiteX6" fmla="*/ 3948774 w 4044232"/>
                <a:gd name="connsiteY6" fmla="*/ 198283 h 511833"/>
                <a:gd name="connsiteX7" fmla="*/ 4005679 w 4044232"/>
                <a:gd name="connsiteY7" fmla="*/ 233915 h 511833"/>
                <a:gd name="connsiteX8" fmla="*/ 4041417 w 4044232"/>
                <a:gd name="connsiteY8" fmla="*/ 253715 h 511833"/>
                <a:gd name="connsiteX9" fmla="*/ 4044232 w 4044232"/>
                <a:gd name="connsiteY9" fmla="*/ 255545 h 511833"/>
                <a:gd name="connsiteX10" fmla="*/ 4005677 w 4044232"/>
                <a:gd name="connsiteY10" fmla="*/ 276905 h 511833"/>
                <a:gd name="connsiteX11" fmla="*/ 3948772 w 4044232"/>
                <a:gd name="connsiteY11" fmla="*/ 312538 h 511833"/>
                <a:gd name="connsiteX12" fmla="*/ 3926750 w 4044232"/>
                <a:gd name="connsiteY12" fmla="*/ 328321 h 511833"/>
                <a:gd name="connsiteX13" fmla="*/ 3779464 w 4044232"/>
                <a:gd name="connsiteY13" fmla="*/ 467034 h 511833"/>
                <a:gd name="connsiteX14" fmla="*/ 3778353 w 4044232"/>
                <a:gd name="connsiteY14" fmla="*/ 467034 h 511833"/>
                <a:gd name="connsiteX15" fmla="*/ 3764668 w 4044232"/>
                <a:gd name="connsiteY15" fmla="*/ 480963 h 511833"/>
                <a:gd name="connsiteX16" fmla="*/ 3717140 w 4044232"/>
                <a:gd name="connsiteY16" fmla="*/ 502953 h 511833"/>
                <a:gd name="connsiteX17" fmla="*/ 3659804 w 4044232"/>
                <a:gd name="connsiteY17" fmla="*/ 510897 h 511833"/>
                <a:gd name="connsiteX18" fmla="*/ 3659804 w 4044232"/>
                <a:gd name="connsiteY18" fmla="*/ 511833 h 511833"/>
                <a:gd name="connsiteX19" fmla="*/ 387408 w 4044232"/>
                <a:gd name="connsiteY19" fmla="*/ 511833 h 511833"/>
                <a:gd name="connsiteX20" fmla="*/ 387408 w 4044232"/>
                <a:gd name="connsiteY20" fmla="*/ 510897 h 511833"/>
                <a:gd name="connsiteX21" fmla="*/ 330072 w 4044232"/>
                <a:gd name="connsiteY21" fmla="*/ 502953 h 511833"/>
                <a:gd name="connsiteX22" fmla="*/ 282544 w 4044232"/>
                <a:gd name="connsiteY22" fmla="*/ 480963 h 511833"/>
                <a:gd name="connsiteX23" fmla="*/ 268859 w 4044232"/>
                <a:gd name="connsiteY23" fmla="*/ 467034 h 511833"/>
                <a:gd name="connsiteX24" fmla="*/ 265394 w 4044232"/>
                <a:gd name="connsiteY24" fmla="*/ 467034 h 511833"/>
                <a:gd name="connsiteX25" fmla="*/ 117813 w 4044232"/>
                <a:gd name="connsiteY25" fmla="*/ 328043 h 511833"/>
                <a:gd name="connsiteX26" fmla="*/ 117813 w 4044232"/>
                <a:gd name="connsiteY26" fmla="*/ 328559 h 511833"/>
                <a:gd name="connsiteX27" fmla="*/ 95461 w 4044232"/>
                <a:gd name="connsiteY27" fmla="*/ 312539 h 511833"/>
                <a:gd name="connsiteX28" fmla="*/ 38555 w 4044232"/>
                <a:gd name="connsiteY28" fmla="*/ 276906 h 511833"/>
                <a:gd name="connsiteX29" fmla="*/ 0 w 4044232"/>
                <a:gd name="connsiteY29" fmla="*/ 255546 h 511833"/>
                <a:gd name="connsiteX30" fmla="*/ 2815 w 4044232"/>
                <a:gd name="connsiteY30" fmla="*/ 253716 h 511833"/>
                <a:gd name="connsiteX31" fmla="*/ 38554 w 4044232"/>
                <a:gd name="connsiteY31" fmla="*/ 233916 h 511833"/>
                <a:gd name="connsiteX32" fmla="*/ 95459 w 4044232"/>
                <a:gd name="connsiteY32" fmla="*/ 198284 h 511833"/>
                <a:gd name="connsiteX33" fmla="*/ 117813 w 4044232"/>
                <a:gd name="connsiteY33" fmla="*/ 182262 h 511833"/>
                <a:gd name="connsiteX34" fmla="*/ 117813 w 4044232"/>
                <a:gd name="connsiteY34" fmla="*/ 183791 h 511833"/>
                <a:gd name="connsiteX35" fmla="*/ 268788 w 4044232"/>
                <a:gd name="connsiteY35" fmla="*/ 41602 h 511833"/>
                <a:gd name="connsiteX36" fmla="*/ 268859 w 4044232"/>
                <a:gd name="connsiteY36" fmla="*/ 41602 h 511833"/>
                <a:gd name="connsiteX37" fmla="*/ 269738 w 4044232"/>
                <a:gd name="connsiteY37" fmla="*/ 40708 h 511833"/>
                <a:gd name="connsiteX38" fmla="*/ 284576 w 4044232"/>
                <a:gd name="connsiteY38" fmla="*/ 26733 h 511833"/>
                <a:gd name="connsiteX39" fmla="*/ 330072 w 4044232"/>
                <a:gd name="connsiteY39" fmla="*/ 5683 h 511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044232" h="511833">
                  <a:moveTo>
                    <a:pt x="371089" y="0"/>
                  </a:moveTo>
                  <a:lnTo>
                    <a:pt x="3676123" y="0"/>
                  </a:lnTo>
                  <a:lnTo>
                    <a:pt x="3717140" y="5683"/>
                  </a:lnTo>
                  <a:lnTo>
                    <a:pt x="3758007" y="24591"/>
                  </a:lnTo>
                  <a:lnTo>
                    <a:pt x="3926420" y="183202"/>
                  </a:lnTo>
                  <a:lnTo>
                    <a:pt x="3926420" y="182261"/>
                  </a:lnTo>
                  <a:lnTo>
                    <a:pt x="3948774" y="198283"/>
                  </a:lnTo>
                  <a:cubicBezTo>
                    <a:pt x="3965958" y="209756"/>
                    <a:pt x="3985171" y="221825"/>
                    <a:pt x="4005679" y="233915"/>
                  </a:cubicBezTo>
                  <a:lnTo>
                    <a:pt x="4041417" y="253715"/>
                  </a:lnTo>
                  <a:lnTo>
                    <a:pt x="4044232" y="255545"/>
                  </a:lnTo>
                  <a:lnTo>
                    <a:pt x="4005677" y="276905"/>
                  </a:lnTo>
                  <a:cubicBezTo>
                    <a:pt x="3985168" y="288996"/>
                    <a:pt x="3965956" y="301065"/>
                    <a:pt x="3948772" y="312538"/>
                  </a:cubicBezTo>
                  <a:lnTo>
                    <a:pt x="3926750" y="328321"/>
                  </a:lnTo>
                  <a:lnTo>
                    <a:pt x="3779464" y="467034"/>
                  </a:lnTo>
                  <a:lnTo>
                    <a:pt x="3778353" y="467034"/>
                  </a:lnTo>
                  <a:lnTo>
                    <a:pt x="3764668" y="480963"/>
                  </a:lnTo>
                  <a:cubicBezTo>
                    <a:pt x="3751138" y="490247"/>
                    <a:pt x="3735028" y="497761"/>
                    <a:pt x="3717140" y="502953"/>
                  </a:cubicBezTo>
                  <a:lnTo>
                    <a:pt x="3659804" y="510897"/>
                  </a:lnTo>
                  <a:lnTo>
                    <a:pt x="3659804" y="511833"/>
                  </a:lnTo>
                  <a:lnTo>
                    <a:pt x="387408" y="511833"/>
                  </a:lnTo>
                  <a:lnTo>
                    <a:pt x="387408" y="510897"/>
                  </a:lnTo>
                  <a:lnTo>
                    <a:pt x="330072" y="502953"/>
                  </a:lnTo>
                  <a:cubicBezTo>
                    <a:pt x="312184" y="497761"/>
                    <a:pt x="296074" y="490247"/>
                    <a:pt x="282544" y="480963"/>
                  </a:cubicBezTo>
                  <a:lnTo>
                    <a:pt x="268859" y="467034"/>
                  </a:lnTo>
                  <a:lnTo>
                    <a:pt x="265394" y="467034"/>
                  </a:lnTo>
                  <a:lnTo>
                    <a:pt x="117813" y="328043"/>
                  </a:lnTo>
                  <a:lnTo>
                    <a:pt x="117813" y="328559"/>
                  </a:lnTo>
                  <a:lnTo>
                    <a:pt x="95461" y="312539"/>
                  </a:lnTo>
                  <a:cubicBezTo>
                    <a:pt x="78277" y="301066"/>
                    <a:pt x="59064" y="288997"/>
                    <a:pt x="38555" y="276906"/>
                  </a:cubicBezTo>
                  <a:lnTo>
                    <a:pt x="0" y="255546"/>
                  </a:lnTo>
                  <a:lnTo>
                    <a:pt x="2815" y="253716"/>
                  </a:lnTo>
                  <a:lnTo>
                    <a:pt x="38554" y="233916"/>
                  </a:lnTo>
                  <a:cubicBezTo>
                    <a:pt x="59062" y="221826"/>
                    <a:pt x="78275" y="209757"/>
                    <a:pt x="95459" y="198284"/>
                  </a:cubicBezTo>
                  <a:lnTo>
                    <a:pt x="117813" y="182262"/>
                  </a:lnTo>
                  <a:lnTo>
                    <a:pt x="117813" y="183791"/>
                  </a:lnTo>
                  <a:lnTo>
                    <a:pt x="268788" y="41602"/>
                  </a:lnTo>
                  <a:lnTo>
                    <a:pt x="268859" y="41602"/>
                  </a:lnTo>
                  <a:lnTo>
                    <a:pt x="269738" y="40708"/>
                  </a:lnTo>
                  <a:lnTo>
                    <a:pt x="284576" y="26733"/>
                  </a:lnTo>
                  <a:lnTo>
                    <a:pt x="330072" y="5683"/>
                  </a:lnTo>
                  <a:close/>
                </a:path>
              </a:pathLst>
            </a:custGeom>
            <a:grpFill/>
            <a:ln w="28575">
              <a:gradFill flip="none" rotWithShape="1">
                <a:gsLst>
                  <a:gs pos="0">
                    <a:srgbClr val="85B6DE"/>
                  </a:gs>
                  <a:gs pos="100000">
                    <a:srgbClr val="376995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1" name="Straight Connector 20"/>
            <p:cNvCxnSpPr/>
            <p:nvPr/>
          </p:nvCxnSpPr>
          <p:spPr>
            <a:xfrm flipH="1" flipV="1">
              <a:off x="5976162" y="5592806"/>
              <a:ext cx="151200" cy="0"/>
            </a:xfrm>
            <a:prstGeom prst="line">
              <a:avLst/>
            </a:prstGeom>
            <a:grpFill/>
            <a:ln w="28575">
              <a:solidFill>
                <a:srgbClr val="85B6D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 flipV="1">
              <a:off x="10165407" y="5592806"/>
              <a:ext cx="2030400" cy="0"/>
            </a:xfrm>
            <a:prstGeom prst="line">
              <a:avLst/>
            </a:prstGeom>
            <a:grpFill/>
            <a:ln w="28575">
              <a:solidFill>
                <a:srgbClr val="37699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-17973" y="5592806"/>
              <a:ext cx="1968185" cy="0"/>
            </a:xfrm>
            <a:prstGeom prst="line">
              <a:avLst/>
            </a:prstGeom>
            <a:grpFill/>
            <a:ln w="28575">
              <a:solidFill>
                <a:srgbClr val="45709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-18137" y="5974049"/>
            <a:ext cx="12213780" cy="511834"/>
            <a:chOff x="-17973" y="5339849"/>
            <a:chExt cx="12213780" cy="511834"/>
          </a:xfrm>
          <a:gradFill>
            <a:gsLst>
              <a:gs pos="0">
                <a:srgbClr val="001036"/>
              </a:gs>
              <a:gs pos="50000">
                <a:srgbClr val="110E4C"/>
              </a:gs>
              <a:gs pos="100000">
                <a:srgbClr val="1E1968"/>
              </a:gs>
            </a:gsLst>
            <a:lin ang="5400000" scaled="1"/>
          </a:gradFill>
          <a:scene3d>
            <a:camera prst="perspectiveRelaxedModerately">
              <a:rot lat="0" lon="0" rev="0"/>
            </a:camera>
            <a:lightRig rig="threePt" dir="t"/>
          </a:scene3d>
        </p:grpSpPr>
        <p:sp>
          <p:nvSpPr>
            <p:cNvPr id="25" name="Freeform 24"/>
            <p:cNvSpPr/>
            <p:nvPr/>
          </p:nvSpPr>
          <p:spPr>
            <a:xfrm>
              <a:off x="1939779" y="5339850"/>
              <a:ext cx="4044232" cy="511833"/>
            </a:xfrm>
            <a:custGeom>
              <a:avLst/>
              <a:gdLst>
                <a:gd name="connsiteX0" fmla="*/ 371089 w 4044232"/>
                <a:gd name="connsiteY0" fmla="*/ 0 h 511833"/>
                <a:gd name="connsiteX1" fmla="*/ 3676123 w 4044232"/>
                <a:gd name="connsiteY1" fmla="*/ 0 h 511833"/>
                <a:gd name="connsiteX2" fmla="*/ 3717140 w 4044232"/>
                <a:gd name="connsiteY2" fmla="*/ 5683 h 511833"/>
                <a:gd name="connsiteX3" fmla="*/ 3758007 w 4044232"/>
                <a:gd name="connsiteY3" fmla="*/ 24591 h 511833"/>
                <a:gd name="connsiteX4" fmla="*/ 3926420 w 4044232"/>
                <a:gd name="connsiteY4" fmla="*/ 183202 h 511833"/>
                <a:gd name="connsiteX5" fmla="*/ 3926420 w 4044232"/>
                <a:gd name="connsiteY5" fmla="*/ 182261 h 511833"/>
                <a:gd name="connsiteX6" fmla="*/ 3948774 w 4044232"/>
                <a:gd name="connsiteY6" fmla="*/ 198283 h 511833"/>
                <a:gd name="connsiteX7" fmla="*/ 4005679 w 4044232"/>
                <a:gd name="connsiteY7" fmla="*/ 233915 h 511833"/>
                <a:gd name="connsiteX8" fmla="*/ 4041417 w 4044232"/>
                <a:gd name="connsiteY8" fmla="*/ 253715 h 511833"/>
                <a:gd name="connsiteX9" fmla="*/ 4044232 w 4044232"/>
                <a:gd name="connsiteY9" fmla="*/ 255545 h 511833"/>
                <a:gd name="connsiteX10" fmla="*/ 4005677 w 4044232"/>
                <a:gd name="connsiteY10" fmla="*/ 276905 h 511833"/>
                <a:gd name="connsiteX11" fmla="*/ 3948772 w 4044232"/>
                <a:gd name="connsiteY11" fmla="*/ 312538 h 511833"/>
                <a:gd name="connsiteX12" fmla="*/ 3926750 w 4044232"/>
                <a:gd name="connsiteY12" fmla="*/ 328321 h 511833"/>
                <a:gd name="connsiteX13" fmla="*/ 3779464 w 4044232"/>
                <a:gd name="connsiteY13" fmla="*/ 467034 h 511833"/>
                <a:gd name="connsiteX14" fmla="*/ 3778353 w 4044232"/>
                <a:gd name="connsiteY14" fmla="*/ 467034 h 511833"/>
                <a:gd name="connsiteX15" fmla="*/ 3764668 w 4044232"/>
                <a:gd name="connsiteY15" fmla="*/ 480963 h 511833"/>
                <a:gd name="connsiteX16" fmla="*/ 3717140 w 4044232"/>
                <a:gd name="connsiteY16" fmla="*/ 502953 h 511833"/>
                <a:gd name="connsiteX17" fmla="*/ 3659804 w 4044232"/>
                <a:gd name="connsiteY17" fmla="*/ 510897 h 511833"/>
                <a:gd name="connsiteX18" fmla="*/ 3659804 w 4044232"/>
                <a:gd name="connsiteY18" fmla="*/ 511833 h 511833"/>
                <a:gd name="connsiteX19" fmla="*/ 387408 w 4044232"/>
                <a:gd name="connsiteY19" fmla="*/ 511833 h 511833"/>
                <a:gd name="connsiteX20" fmla="*/ 387408 w 4044232"/>
                <a:gd name="connsiteY20" fmla="*/ 510897 h 511833"/>
                <a:gd name="connsiteX21" fmla="*/ 330072 w 4044232"/>
                <a:gd name="connsiteY21" fmla="*/ 502953 h 511833"/>
                <a:gd name="connsiteX22" fmla="*/ 282544 w 4044232"/>
                <a:gd name="connsiteY22" fmla="*/ 480963 h 511833"/>
                <a:gd name="connsiteX23" fmla="*/ 268859 w 4044232"/>
                <a:gd name="connsiteY23" fmla="*/ 467034 h 511833"/>
                <a:gd name="connsiteX24" fmla="*/ 265394 w 4044232"/>
                <a:gd name="connsiteY24" fmla="*/ 467034 h 511833"/>
                <a:gd name="connsiteX25" fmla="*/ 117813 w 4044232"/>
                <a:gd name="connsiteY25" fmla="*/ 328043 h 511833"/>
                <a:gd name="connsiteX26" fmla="*/ 117813 w 4044232"/>
                <a:gd name="connsiteY26" fmla="*/ 328559 h 511833"/>
                <a:gd name="connsiteX27" fmla="*/ 95461 w 4044232"/>
                <a:gd name="connsiteY27" fmla="*/ 312539 h 511833"/>
                <a:gd name="connsiteX28" fmla="*/ 38555 w 4044232"/>
                <a:gd name="connsiteY28" fmla="*/ 276906 h 511833"/>
                <a:gd name="connsiteX29" fmla="*/ 0 w 4044232"/>
                <a:gd name="connsiteY29" fmla="*/ 255546 h 511833"/>
                <a:gd name="connsiteX30" fmla="*/ 2815 w 4044232"/>
                <a:gd name="connsiteY30" fmla="*/ 253716 h 511833"/>
                <a:gd name="connsiteX31" fmla="*/ 38554 w 4044232"/>
                <a:gd name="connsiteY31" fmla="*/ 233916 h 511833"/>
                <a:gd name="connsiteX32" fmla="*/ 95459 w 4044232"/>
                <a:gd name="connsiteY32" fmla="*/ 198284 h 511833"/>
                <a:gd name="connsiteX33" fmla="*/ 117813 w 4044232"/>
                <a:gd name="connsiteY33" fmla="*/ 182262 h 511833"/>
                <a:gd name="connsiteX34" fmla="*/ 117813 w 4044232"/>
                <a:gd name="connsiteY34" fmla="*/ 183791 h 511833"/>
                <a:gd name="connsiteX35" fmla="*/ 268788 w 4044232"/>
                <a:gd name="connsiteY35" fmla="*/ 41602 h 511833"/>
                <a:gd name="connsiteX36" fmla="*/ 268859 w 4044232"/>
                <a:gd name="connsiteY36" fmla="*/ 41602 h 511833"/>
                <a:gd name="connsiteX37" fmla="*/ 269738 w 4044232"/>
                <a:gd name="connsiteY37" fmla="*/ 40708 h 511833"/>
                <a:gd name="connsiteX38" fmla="*/ 284576 w 4044232"/>
                <a:gd name="connsiteY38" fmla="*/ 26733 h 511833"/>
                <a:gd name="connsiteX39" fmla="*/ 330072 w 4044232"/>
                <a:gd name="connsiteY39" fmla="*/ 5683 h 511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044232" h="511833">
                  <a:moveTo>
                    <a:pt x="371089" y="0"/>
                  </a:moveTo>
                  <a:lnTo>
                    <a:pt x="3676123" y="0"/>
                  </a:lnTo>
                  <a:lnTo>
                    <a:pt x="3717140" y="5683"/>
                  </a:lnTo>
                  <a:lnTo>
                    <a:pt x="3758007" y="24591"/>
                  </a:lnTo>
                  <a:lnTo>
                    <a:pt x="3926420" y="183202"/>
                  </a:lnTo>
                  <a:lnTo>
                    <a:pt x="3926420" y="182261"/>
                  </a:lnTo>
                  <a:lnTo>
                    <a:pt x="3948774" y="198283"/>
                  </a:lnTo>
                  <a:cubicBezTo>
                    <a:pt x="3965958" y="209756"/>
                    <a:pt x="3985171" y="221825"/>
                    <a:pt x="4005679" y="233915"/>
                  </a:cubicBezTo>
                  <a:lnTo>
                    <a:pt x="4041417" y="253715"/>
                  </a:lnTo>
                  <a:lnTo>
                    <a:pt x="4044232" y="255545"/>
                  </a:lnTo>
                  <a:lnTo>
                    <a:pt x="4005677" y="276905"/>
                  </a:lnTo>
                  <a:cubicBezTo>
                    <a:pt x="3985168" y="288996"/>
                    <a:pt x="3965956" y="301065"/>
                    <a:pt x="3948772" y="312538"/>
                  </a:cubicBezTo>
                  <a:lnTo>
                    <a:pt x="3926750" y="328321"/>
                  </a:lnTo>
                  <a:lnTo>
                    <a:pt x="3779464" y="467034"/>
                  </a:lnTo>
                  <a:lnTo>
                    <a:pt x="3778353" y="467034"/>
                  </a:lnTo>
                  <a:lnTo>
                    <a:pt x="3764668" y="480963"/>
                  </a:lnTo>
                  <a:cubicBezTo>
                    <a:pt x="3751138" y="490247"/>
                    <a:pt x="3735028" y="497761"/>
                    <a:pt x="3717140" y="502953"/>
                  </a:cubicBezTo>
                  <a:lnTo>
                    <a:pt x="3659804" y="510897"/>
                  </a:lnTo>
                  <a:lnTo>
                    <a:pt x="3659804" y="511833"/>
                  </a:lnTo>
                  <a:lnTo>
                    <a:pt x="387408" y="511833"/>
                  </a:lnTo>
                  <a:lnTo>
                    <a:pt x="387408" y="510897"/>
                  </a:lnTo>
                  <a:lnTo>
                    <a:pt x="330072" y="502953"/>
                  </a:lnTo>
                  <a:cubicBezTo>
                    <a:pt x="312184" y="497761"/>
                    <a:pt x="296074" y="490247"/>
                    <a:pt x="282544" y="480963"/>
                  </a:cubicBezTo>
                  <a:lnTo>
                    <a:pt x="268859" y="467034"/>
                  </a:lnTo>
                  <a:lnTo>
                    <a:pt x="265394" y="467034"/>
                  </a:lnTo>
                  <a:lnTo>
                    <a:pt x="117813" y="328043"/>
                  </a:lnTo>
                  <a:lnTo>
                    <a:pt x="117813" y="328559"/>
                  </a:lnTo>
                  <a:lnTo>
                    <a:pt x="95461" y="312539"/>
                  </a:lnTo>
                  <a:cubicBezTo>
                    <a:pt x="78277" y="301066"/>
                    <a:pt x="59064" y="288997"/>
                    <a:pt x="38555" y="276906"/>
                  </a:cubicBezTo>
                  <a:lnTo>
                    <a:pt x="0" y="255546"/>
                  </a:lnTo>
                  <a:lnTo>
                    <a:pt x="2815" y="253716"/>
                  </a:lnTo>
                  <a:lnTo>
                    <a:pt x="38554" y="233916"/>
                  </a:lnTo>
                  <a:cubicBezTo>
                    <a:pt x="59062" y="221826"/>
                    <a:pt x="78275" y="209757"/>
                    <a:pt x="95459" y="198284"/>
                  </a:cubicBezTo>
                  <a:lnTo>
                    <a:pt x="117813" y="182262"/>
                  </a:lnTo>
                  <a:lnTo>
                    <a:pt x="117813" y="183791"/>
                  </a:lnTo>
                  <a:lnTo>
                    <a:pt x="268788" y="41602"/>
                  </a:lnTo>
                  <a:lnTo>
                    <a:pt x="268859" y="41602"/>
                  </a:lnTo>
                  <a:lnTo>
                    <a:pt x="269738" y="40708"/>
                  </a:lnTo>
                  <a:lnTo>
                    <a:pt x="284576" y="26733"/>
                  </a:lnTo>
                  <a:lnTo>
                    <a:pt x="330072" y="5683"/>
                  </a:lnTo>
                  <a:close/>
                </a:path>
              </a:pathLst>
            </a:custGeom>
            <a:grpFill/>
            <a:ln w="28575">
              <a:gradFill flip="none" rotWithShape="1">
                <a:gsLst>
                  <a:gs pos="0">
                    <a:srgbClr val="598AB8"/>
                  </a:gs>
                  <a:gs pos="100000">
                    <a:srgbClr val="73A3D3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6126080" y="5339849"/>
              <a:ext cx="4044232" cy="511833"/>
            </a:xfrm>
            <a:custGeom>
              <a:avLst/>
              <a:gdLst>
                <a:gd name="connsiteX0" fmla="*/ 371089 w 4044232"/>
                <a:gd name="connsiteY0" fmla="*/ 0 h 511833"/>
                <a:gd name="connsiteX1" fmla="*/ 3676123 w 4044232"/>
                <a:gd name="connsiteY1" fmla="*/ 0 h 511833"/>
                <a:gd name="connsiteX2" fmla="*/ 3717140 w 4044232"/>
                <a:gd name="connsiteY2" fmla="*/ 5683 h 511833"/>
                <a:gd name="connsiteX3" fmla="*/ 3758007 w 4044232"/>
                <a:gd name="connsiteY3" fmla="*/ 24591 h 511833"/>
                <a:gd name="connsiteX4" fmla="*/ 3926420 w 4044232"/>
                <a:gd name="connsiteY4" fmla="*/ 183202 h 511833"/>
                <a:gd name="connsiteX5" fmla="*/ 3926420 w 4044232"/>
                <a:gd name="connsiteY5" fmla="*/ 182261 h 511833"/>
                <a:gd name="connsiteX6" fmla="*/ 3948774 w 4044232"/>
                <a:gd name="connsiteY6" fmla="*/ 198283 h 511833"/>
                <a:gd name="connsiteX7" fmla="*/ 4005679 w 4044232"/>
                <a:gd name="connsiteY7" fmla="*/ 233915 h 511833"/>
                <a:gd name="connsiteX8" fmla="*/ 4041417 w 4044232"/>
                <a:gd name="connsiteY8" fmla="*/ 253715 h 511833"/>
                <a:gd name="connsiteX9" fmla="*/ 4044232 w 4044232"/>
                <a:gd name="connsiteY9" fmla="*/ 255545 h 511833"/>
                <a:gd name="connsiteX10" fmla="*/ 4005677 w 4044232"/>
                <a:gd name="connsiteY10" fmla="*/ 276905 h 511833"/>
                <a:gd name="connsiteX11" fmla="*/ 3948772 w 4044232"/>
                <a:gd name="connsiteY11" fmla="*/ 312538 h 511833"/>
                <a:gd name="connsiteX12" fmla="*/ 3926750 w 4044232"/>
                <a:gd name="connsiteY12" fmla="*/ 328321 h 511833"/>
                <a:gd name="connsiteX13" fmla="*/ 3779464 w 4044232"/>
                <a:gd name="connsiteY13" fmla="*/ 467034 h 511833"/>
                <a:gd name="connsiteX14" fmla="*/ 3778353 w 4044232"/>
                <a:gd name="connsiteY14" fmla="*/ 467034 h 511833"/>
                <a:gd name="connsiteX15" fmla="*/ 3764668 w 4044232"/>
                <a:gd name="connsiteY15" fmla="*/ 480963 h 511833"/>
                <a:gd name="connsiteX16" fmla="*/ 3717140 w 4044232"/>
                <a:gd name="connsiteY16" fmla="*/ 502953 h 511833"/>
                <a:gd name="connsiteX17" fmla="*/ 3659804 w 4044232"/>
                <a:gd name="connsiteY17" fmla="*/ 510897 h 511833"/>
                <a:gd name="connsiteX18" fmla="*/ 3659804 w 4044232"/>
                <a:gd name="connsiteY18" fmla="*/ 511833 h 511833"/>
                <a:gd name="connsiteX19" fmla="*/ 387408 w 4044232"/>
                <a:gd name="connsiteY19" fmla="*/ 511833 h 511833"/>
                <a:gd name="connsiteX20" fmla="*/ 387408 w 4044232"/>
                <a:gd name="connsiteY20" fmla="*/ 510897 h 511833"/>
                <a:gd name="connsiteX21" fmla="*/ 330072 w 4044232"/>
                <a:gd name="connsiteY21" fmla="*/ 502953 h 511833"/>
                <a:gd name="connsiteX22" fmla="*/ 282544 w 4044232"/>
                <a:gd name="connsiteY22" fmla="*/ 480963 h 511833"/>
                <a:gd name="connsiteX23" fmla="*/ 268859 w 4044232"/>
                <a:gd name="connsiteY23" fmla="*/ 467034 h 511833"/>
                <a:gd name="connsiteX24" fmla="*/ 265394 w 4044232"/>
                <a:gd name="connsiteY24" fmla="*/ 467034 h 511833"/>
                <a:gd name="connsiteX25" fmla="*/ 117813 w 4044232"/>
                <a:gd name="connsiteY25" fmla="*/ 328043 h 511833"/>
                <a:gd name="connsiteX26" fmla="*/ 117813 w 4044232"/>
                <a:gd name="connsiteY26" fmla="*/ 328559 h 511833"/>
                <a:gd name="connsiteX27" fmla="*/ 95461 w 4044232"/>
                <a:gd name="connsiteY27" fmla="*/ 312539 h 511833"/>
                <a:gd name="connsiteX28" fmla="*/ 38555 w 4044232"/>
                <a:gd name="connsiteY28" fmla="*/ 276906 h 511833"/>
                <a:gd name="connsiteX29" fmla="*/ 0 w 4044232"/>
                <a:gd name="connsiteY29" fmla="*/ 255546 h 511833"/>
                <a:gd name="connsiteX30" fmla="*/ 2815 w 4044232"/>
                <a:gd name="connsiteY30" fmla="*/ 253716 h 511833"/>
                <a:gd name="connsiteX31" fmla="*/ 38554 w 4044232"/>
                <a:gd name="connsiteY31" fmla="*/ 233916 h 511833"/>
                <a:gd name="connsiteX32" fmla="*/ 95459 w 4044232"/>
                <a:gd name="connsiteY32" fmla="*/ 198284 h 511833"/>
                <a:gd name="connsiteX33" fmla="*/ 117813 w 4044232"/>
                <a:gd name="connsiteY33" fmla="*/ 182262 h 511833"/>
                <a:gd name="connsiteX34" fmla="*/ 117813 w 4044232"/>
                <a:gd name="connsiteY34" fmla="*/ 183791 h 511833"/>
                <a:gd name="connsiteX35" fmla="*/ 268788 w 4044232"/>
                <a:gd name="connsiteY35" fmla="*/ 41602 h 511833"/>
                <a:gd name="connsiteX36" fmla="*/ 268859 w 4044232"/>
                <a:gd name="connsiteY36" fmla="*/ 41602 h 511833"/>
                <a:gd name="connsiteX37" fmla="*/ 269738 w 4044232"/>
                <a:gd name="connsiteY37" fmla="*/ 40708 h 511833"/>
                <a:gd name="connsiteX38" fmla="*/ 284576 w 4044232"/>
                <a:gd name="connsiteY38" fmla="*/ 26733 h 511833"/>
                <a:gd name="connsiteX39" fmla="*/ 330072 w 4044232"/>
                <a:gd name="connsiteY39" fmla="*/ 5683 h 511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044232" h="511833">
                  <a:moveTo>
                    <a:pt x="371089" y="0"/>
                  </a:moveTo>
                  <a:lnTo>
                    <a:pt x="3676123" y="0"/>
                  </a:lnTo>
                  <a:lnTo>
                    <a:pt x="3717140" y="5683"/>
                  </a:lnTo>
                  <a:lnTo>
                    <a:pt x="3758007" y="24591"/>
                  </a:lnTo>
                  <a:lnTo>
                    <a:pt x="3926420" y="183202"/>
                  </a:lnTo>
                  <a:lnTo>
                    <a:pt x="3926420" y="182261"/>
                  </a:lnTo>
                  <a:lnTo>
                    <a:pt x="3948774" y="198283"/>
                  </a:lnTo>
                  <a:cubicBezTo>
                    <a:pt x="3965958" y="209756"/>
                    <a:pt x="3985171" y="221825"/>
                    <a:pt x="4005679" y="233915"/>
                  </a:cubicBezTo>
                  <a:lnTo>
                    <a:pt x="4041417" y="253715"/>
                  </a:lnTo>
                  <a:lnTo>
                    <a:pt x="4044232" y="255545"/>
                  </a:lnTo>
                  <a:lnTo>
                    <a:pt x="4005677" y="276905"/>
                  </a:lnTo>
                  <a:cubicBezTo>
                    <a:pt x="3985168" y="288996"/>
                    <a:pt x="3965956" y="301065"/>
                    <a:pt x="3948772" y="312538"/>
                  </a:cubicBezTo>
                  <a:lnTo>
                    <a:pt x="3926750" y="328321"/>
                  </a:lnTo>
                  <a:lnTo>
                    <a:pt x="3779464" y="467034"/>
                  </a:lnTo>
                  <a:lnTo>
                    <a:pt x="3778353" y="467034"/>
                  </a:lnTo>
                  <a:lnTo>
                    <a:pt x="3764668" y="480963"/>
                  </a:lnTo>
                  <a:cubicBezTo>
                    <a:pt x="3751138" y="490247"/>
                    <a:pt x="3735028" y="497761"/>
                    <a:pt x="3717140" y="502953"/>
                  </a:cubicBezTo>
                  <a:lnTo>
                    <a:pt x="3659804" y="510897"/>
                  </a:lnTo>
                  <a:lnTo>
                    <a:pt x="3659804" y="511833"/>
                  </a:lnTo>
                  <a:lnTo>
                    <a:pt x="387408" y="511833"/>
                  </a:lnTo>
                  <a:lnTo>
                    <a:pt x="387408" y="510897"/>
                  </a:lnTo>
                  <a:lnTo>
                    <a:pt x="330072" y="502953"/>
                  </a:lnTo>
                  <a:cubicBezTo>
                    <a:pt x="312184" y="497761"/>
                    <a:pt x="296074" y="490247"/>
                    <a:pt x="282544" y="480963"/>
                  </a:cubicBezTo>
                  <a:lnTo>
                    <a:pt x="268859" y="467034"/>
                  </a:lnTo>
                  <a:lnTo>
                    <a:pt x="265394" y="467034"/>
                  </a:lnTo>
                  <a:lnTo>
                    <a:pt x="117813" y="328043"/>
                  </a:lnTo>
                  <a:lnTo>
                    <a:pt x="117813" y="328559"/>
                  </a:lnTo>
                  <a:lnTo>
                    <a:pt x="95461" y="312539"/>
                  </a:lnTo>
                  <a:cubicBezTo>
                    <a:pt x="78277" y="301066"/>
                    <a:pt x="59064" y="288997"/>
                    <a:pt x="38555" y="276906"/>
                  </a:cubicBezTo>
                  <a:lnTo>
                    <a:pt x="0" y="255546"/>
                  </a:lnTo>
                  <a:lnTo>
                    <a:pt x="2815" y="253716"/>
                  </a:lnTo>
                  <a:lnTo>
                    <a:pt x="38554" y="233916"/>
                  </a:lnTo>
                  <a:cubicBezTo>
                    <a:pt x="59062" y="221826"/>
                    <a:pt x="78275" y="209757"/>
                    <a:pt x="95459" y="198284"/>
                  </a:cubicBezTo>
                  <a:lnTo>
                    <a:pt x="117813" y="182262"/>
                  </a:lnTo>
                  <a:lnTo>
                    <a:pt x="117813" y="183791"/>
                  </a:lnTo>
                  <a:lnTo>
                    <a:pt x="268788" y="41602"/>
                  </a:lnTo>
                  <a:lnTo>
                    <a:pt x="268859" y="41602"/>
                  </a:lnTo>
                  <a:lnTo>
                    <a:pt x="269738" y="40708"/>
                  </a:lnTo>
                  <a:lnTo>
                    <a:pt x="284576" y="26733"/>
                  </a:lnTo>
                  <a:lnTo>
                    <a:pt x="330072" y="5683"/>
                  </a:lnTo>
                  <a:close/>
                </a:path>
              </a:pathLst>
            </a:custGeom>
            <a:grpFill/>
            <a:ln w="28575">
              <a:gradFill flip="none" rotWithShape="1">
                <a:gsLst>
                  <a:gs pos="0">
                    <a:srgbClr val="87B4E8"/>
                  </a:gs>
                  <a:gs pos="100000">
                    <a:srgbClr val="2F6795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7" name="Straight Connector 26"/>
            <p:cNvCxnSpPr/>
            <p:nvPr/>
          </p:nvCxnSpPr>
          <p:spPr>
            <a:xfrm flipH="1" flipV="1">
              <a:off x="5976162" y="5592806"/>
              <a:ext cx="151200" cy="0"/>
            </a:xfrm>
            <a:prstGeom prst="line">
              <a:avLst/>
            </a:prstGeom>
            <a:grpFill/>
            <a:ln w="28575">
              <a:solidFill>
                <a:srgbClr val="86B5D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H="1" flipV="1">
              <a:off x="10165407" y="5592806"/>
              <a:ext cx="2030400" cy="0"/>
            </a:xfrm>
            <a:prstGeom prst="line">
              <a:avLst/>
            </a:prstGeom>
            <a:grpFill/>
            <a:ln w="28575">
              <a:solidFill>
                <a:srgbClr val="3D719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>
              <a:off x="-17973" y="5592806"/>
              <a:ext cx="1968185" cy="0"/>
            </a:xfrm>
            <a:prstGeom prst="line">
              <a:avLst/>
            </a:prstGeom>
            <a:grpFill/>
            <a:ln w="28575">
              <a:solidFill>
                <a:srgbClr val="669BC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Question Reveal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504" y="-609600"/>
            <a:ext cx="609600" cy="609600"/>
          </a:xfrm>
          <a:prstGeom prst="rect">
            <a:avLst/>
          </a:prstGeom>
        </p:spPr>
      </p:pic>
      <p:sp>
        <p:nvSpPr>
          <p:cNvPr id="7" name="Parallelogram 6"/>
          <p:cNvSpPr/>
          <p:nvPr/>
        </p:nvSpPr>
        <p:spPr>
          <a:xfrm flipH="1">
            <a:off x="-4166855" y="4356087"/>
            <a:ext cx="5791999" cy="2180943"/>
          </a:xfrm>
          <a:prstGeom prst="parallelogram">
            <a:avLst>
              <a:gd name="adj" fmla="val 87822"/>
            </a:avLst>
          </a:prstGeom>
          <a:gradFill flip="none" rotWithShape="1">
            <a:gsLst>
              <a:gs pos="0">
                <a:srgbClr val="3F85EF">
                  <a:alpha val="0"/>
                  <a:lumMod val="0"/>
                </a:srgbClr>
              </a:gs>
              <a:gs pos="25000">
                <a:srgbClr val="3F85EF">
                  <a:alpha val="50000"/>
                </a:srgbClr>
              </a:gs>
              <a:gs pos="50000">
                <a:srgbClr val="7214C6">
                  <a:alpha val="40000"/>
                </a:srgbClr>
              </a:gs>
              <a:gs pos="100000">
                <a:srgbClr val="7214C6">
                  <a:alpha val="0"/>
                  <a:lumMod val="0"/>
                </a:srgbClr>
              </a:gs>
            </a:gsLst>
            <a:lin ang="13320000" scaled="0"/>
            <a:tileRect/>
          </a:gradFill>
          <a:ln>
            <a:noFill/>
          </a:ln>
          <a:effectLst>
            <a:glow rad="635000">
              <a:srgbClr val="3F85EF">
                <a:alpha val="25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4"/>
          <p:cNvGrpSpPr/>
          <p:nvPr/>
        </p:nvGrpSpPr>
        <p:grpSpPr>
          <a:xfrm>
            <a:off x="-24962" y="3729751"/>
            <a:ext cx="12213944" cy="3122273"/>
            <a:chOff x="-21944" y="796952"/>
            <a:chExt cx="12213944" cy="3122273"/>
          </a:xfrm>
        </p:grpSpPr>
        <p:sp>
          <p:nvSpPr>
            <p:cNvPr id="58" name="Freeform 57"/>
            <p:cNvSpPr/>
            <p:nvPr/>
          </p:nvSpPr>
          <p:spPr>
            <a:xfrm>
              <a:off x="5506" y="796952"/>
              <a:ext cx="12186494" cy="3122273"/>
            </a:xfrm>
            <a:custGeom>
              <a:avLst/>
              <a:gdLst>
                <a:gd name="connsiteX0" fmla="*/ 2300130 w 12186494"/>
                <a:gd name="connsiteY0" fmla="*/ 2242087 h 3122273"/>
                <a:gd name="connsiteX1" fmla="*/ 2259113 w 12186494"/>
                <a:gd name="connsiteY1" fmla="*/ 2247770 h 3122273"/>
                <a:gd name="connsiteX2" fmla="*/ 2213617 w 12186494"/>
                <a:gd name="connsiteY2" fmla="*/ 2268820 h 3122273"/>
                <a:gd name="connsiteX3" fmla="*/ 2198779 w 12186494"/>
                <a:gd name="connsiteY3" fmla="*/ 2282795 h 3122273"/>
                <a:gd name="connsiteX4" fmla="*/ 2197900 w 12186494"/>
                <a:gd name="connsiteY4" fmla="*/ 2283689 h 3122273"/>
                <a:gd name="connsiteX5" fmla="*/ 2197829 w 12186494"/>
                <a:gd name="connsiteY5" fmla="*/ 2283689 h 3122273"/>
                <a:gd name="connsiteX6" fmla="*/ 2046854 w 12186494"/>
                <a:gd name="connsiteY6" fmla="*/ 2425878 h 3122273"/>
                <a:gd name="connsiteX7" fmla="*/ 2046854 w 12186494"/>
                <a:gd name="connsiteY7" fmla="*/ 2424349 h 3122273"/>
                <a:gd name="connsiteX8" fmla="*/ 2024499 w 12186494"/>
                <a:gd name="connsiteY8" fmla="*/ 2440371 h 3122273"/>
                <a:gd name="connsiteX9" fmla="*/ 1967595 w 12186494"/>
                <a:gd name="connsiteY9" fmla="*/ 2476003 h 3122273"/>
                <a:gd name="connsiteX10" fmla="*/ 1931855 w 12186494"/>
                <a:gd name="connsiteY10" fmla="*/ 2495803 h 3122273"/>
                <a:gd name="connsiteX11" fmla="*/ 1929041 w 12186494"/>
                <a:gd name="connsiteY11" fmla="*/ 2497633 h 3122273"/>
                <a:gd name="connsiteX12" fmla="*/ 1967596 w 12186494"/>
                <a:gd name="connsiteY12" fmla="*/ 2518993 h 3122273"/>
                <a:gd name="connsiteX13" fmla="*/ 2024501 w 12186494"/>
                <a:gd name="connsiteY13" fmla="*/ 2554626 h 3122273"/>
                <a:gd name="connsiteX14" fmla="*/ 2046854 w 12186494"/>
                <a:gd name="connsiteY14" fmla="*/ 2570646 h 3122273"/>
                <a:gd name="connsiteX15" fmla="*/ 2046854 w 12186494"/>
                <a:gd name="connsiteY15" fmla="*/ 2570130 h 3122273"/>
                <a:gd name="connsiteX16" fmla="*/ 2194435 w 12186494"/>
                <a:gd name="connsiteY16" fmla="*/ 2709121 h 3122273"/>
                <a:gd name="connsiteX17" fmla="*/ 2197900 w 12186494"/>
                <a:gd name="connsiteY17" fmla="*/ 2709121 h 3122273"/>
                <a:gd name="connsiteX18" fmla="*/ 2211585 w 12186494"/>
                <a:gd name="connsiteY18" fmla="*/ 2723050 h 3122273"/>
                <a:gd name="connsiteX19" fmla="*/ 2259113 w 12186494"/>
                <a:gd name="connsiteY19" fmla="*/ 2745040 h 3122273"/>
                <a:gd name="connsiteX20" fmla="*/ 2316449 w 12186494"/>
                <a:gd name="connsiteY20" fmla="*/ 2752984 h 3122273"/>
                <a:gd name="connsiteX21" fmla="*/ 2316449 w 12186494"/>
                <a:gd name="connsiteY21" fmla="*/ 2753920 h 3122273"/>
                <a:gd name="connsiteX22" fmla="*/ 5588844 w 12186494"/>
                <a:gd name="connsiteY22" fmla="*/ 2753920 h 3122273"/>
                <a:gd name="connsiteX23" fmla="*/ 5588844 w 12186494"/>
                <a:gd name="connsiteY23" fmla="*/ 2752984 h 3122273"/>
                <a:gd name="connsiteX24" fmla="*/ 5646181 w 12186494"/>
                <a:gd name="connsiteY24" fmla="*/ 2745040 h 3122273"/>
                <a:gd name="connsiteX25" fmla="*/ 5693708 w 12186494"/>
                <a:gd name="connsiteY25" fmla="*/ 2723050 h 3122273"/>
                <a:gd name="connsiteX26" fmla="*/ 5707393 w 12186494"/>
                <a:gd name="connsiteY26" fmla="*/ 2709121 h 3122273"/>
                <a:gd name="connsiteX27" fmla="*/ 5708504 w 12186494"/>
                <a:gd name="connsiteY27" fmla="*/ 2709121 h 3122273"/>
                <a:gd name="connsiteX28" fmla="*/ 5855790 w 12186494"/>
                <a:gd name="connsiteY28" fmla="*/ 2570408 h 3122273"/>
                <a:gd name="connsiteX29" fmla="*/ 5877812 w 12186494"/>
                <a:gd name="connsiteY29" fmla="*/ 2554625 h 3122273"/>
                <a:gd name="connsiteX30" fmla="*/ 5934717 w 12186494"/>
                <a:gd name="connsiteY30" fmla="*/ 2518992 h 3122273"/>
                <a:gd name="connsiteX31" fmla="*/ 5973272 w 12186494"/>
                <a:gd name="connsiteY31" fmla="*/ 2497632 h 3122273"/>
                <a:gd name="connsiteX32" fmla="*/ 5970458 w 12186494"/>
                <a:gd name="connsiteY32" fmla="*/ 2495802 h 3122273"/>
                <a:gd name="connsiteX33" fmla="*/ 5934719 w 12186494"/>
                <a:gd name="connsiteY33" fmla="*/ 2476002 h 3122273"/>
                <a:gd name="connsiteX34" fmla="*/ 5877814 w 12186494"/>
                <a:gd name="connsiteY34" fmla="*/ 2440370 h 3122273"/>
                <a:gd name="connsiteX35" fmla="*/ 5855460 w 12186494"/>
                <a:gd name="connsiteY35" fmla="*/ 2424348 h 3122273"/>
                <a:gd name="connsiteX36" fmla="*/ 5855460 w 12186494"/>
                <a:gd name="connsiteY36" fmla="*/ 2425289 h 3122273"/>
                <a:gd name="connsiteX37" fmla="*/ 5687047 w 12186494"/>
                <a:gd name="connsiteY37" fmla="*/ 2266678 h 3122273"/>
                <a:gd name="connsiteX38" fmla="*/ 5646181 w 12186494"/>
                <a:gd name="connsiteY38" fmla="*/ 2247770 h 3122273"/>
                <a:gd name="connsiteX39" fmla="*/ 5605163 w 12186494"/>
                <a:gd name="connsiteY39" fmla="*/ 2242087 h 3122273"/>
                <a:gd name="connsiteX40" fmla="*/ 6486430 w 12186494"/>
                <a:gd name="connsiteY40" fmla="*/ 2242086 h 3122273"/>
                <a:gd name="connsiteX41" fmla="*/ 6445413 w 12186494"/>
                <a:gd name="connsiteY41" fmla="*/ 2247769 h 3122273"/>
                <a:gd name="connsiteX42" fmla="*/ 6399917 w 12186494"/>
                <a:gd name="connsiteY42" fmla="*/ 2268819 h 3122273"/>
                <a:gd name="connsiteX43" fmla="*/ 6385079 w 12186494"/>
                <a:gd name="connsiteY43" fmla="*/ 2282794 h 3122273"/>
                <a:gd name="connsiteX44" fmla="*/ 6384200 w 12186494"/>
                <a:gd name="connsiteY44" fmla="*/ 2283688 h 3122273"/>
                <a:gd name="connsiteX45" fmla="*/ 6384129 w 12186494"/>
                <a:gd name="connsiteY45" fmla="*/ 2283688 h 3122273"/>
                <a:gd name="connsiteX46" fmla="*/ 6233154 w 12186494"/>
                <a:gd name="connsiteY46" fmla="*/ 2425877 h 3122273"/>
                <a:gd name="connsiteX47" fmla="*/ 6233154 w 12186494"/>
                <a:gd name="connsiteY47" fmla="*/ 2424348 h 3122273"/>
                <a:gd name="connsiteX48" fmla="*/ 6210800 w 12186494"/>
                <a:gd name="connsiteY48" fmla="*/ 2440370 h 3122273"/>
                <a:gd name="connsiteX49" fmla="*/ 6153895 w 12186494"/>
                <a:gd name="connsiteY49" fmla="*/ 2476002 h 3122273"/>
                <a:gd name="connsiteX50" fmla="*/ 6118156 w 12186494"/>
                <a:gd name="connsiteY50" fmla="*/ 2495802 h 3122273"/>
                <a:gd name="connsiteX51" fmla="*/ 6115341 w 12186494"/>
                <a:gd name="connsiteY51" fmla="*/ 2497632 h 3122273"/>
                <a:gd name="connsiteX52" fmla="*/ 6153896 w 12186494"/>
                <a:gd name="connsiteY52" fmla="*/ 2518992 h 3122273"/>
                <a:gd name="connsiteX53" fmla="*/ 6210802 w 12186494"/>
                <a:gd name="connsiteY53" fmla="*/ 2554625 h 3122273"/>
                <a:gd name="connsiteX54" fmla="*/ 6233154 w 12186494"/>
                <a:gd name="connsiteY54" fmla="*/ 2570645 h 3122273"/>
                <a:gd name="connsiteX55" fmla="*/ 6233154 w 12186494"/>
                <a:gd name="connsiteY55" fmla="*/ 2570129 h 3122273"/>
                <a:gd name="connsiteX56" fmla="*/ 6380735 w 12186494"/>
                <a:gd name="connsiteY56" fmla="*/ 2709120 h 3122273"/>
                <a:gd name="connsiteX57" fmla="*/ 6384200 w 12186494"/>
                <a:gd name="connsiteY57" fmla="*/ 2709120 h 3122273"/>
                <a:gd name="connsiteX58" fmla="*/ 6397885 w 12186494"/>
                <a:gd name="connsiteY58" fmla="*/ 2723049 h 3122273"/>
                <a:gd name="connsiteX59" fmla="*/ 6445413 w 12186494"/>
                <a:gd name="connsiteY59" fmla="*/ 2745039 h 3122273"/>
                <a:gd name="connsiteX60" fmla="*/ 6502749 w 12186494"/>
                <a:gd name="connsiteY60" fmla="*/ 2752983 h 3122273"/>
                <a:gd name="connsiteX61" fmla="*/ 6502749 w 12186494"/>
                <a:gd name="connsiteY61" fmla="*/ 2753919 h 3122273"/>
                <a:gd name="connsiteX62" fmla="*/ 9775145 w 12186494"/>
                <a:gd name="connsiteY62" fmla="*/ 2753919 h 3122273"/>
                <a:gd name="connsiteX63" fmla="*/ 9775145 w 12186494"/>
                <a:gd name="connsiteY63" fmla="*/ 2752983 h 3122273"/>
                <a:gd name="connsiteX64" fmla="*/ 9832481 w 12186494"/>
                <a:gd name="connsiteY64" fmla="*/ 2745039 h 3122273"/>
                <a:gd name="connsiteX65" fmla="*/ 9880009 w 12186494"/>
                <a:gd name="connsiteY65" fmla="*/ 2723049 h 3122273"/>
                <a:gd name="connsiteX66" fmla="*/ 9893694 w 12186494"/>
                <a:gd name="connsiteY66" fmla="*/ 2709120 h 3122273"/>
                <a:gd name="connsiteX67" fmla="*/ 9894805 w 12186494"/>
                <a:gd name="connsiteY67" fmla="*/ 2709120 h 3122273"/>
                <a:gd name="connsiteX68" fmla="*/ 10042091 w 12186494"/>
                <a:gd name="connsiteY68" fmla="*/ 2570407 h 3122273"/>
                <a:gd name="connsiteX69" fmla="*/ 10064113 w 12186494"/>
                <a:gd name="connsiteY69" fmla="*/ 2554624 h 3122273"/>
                <a:gd name="connsiteX70" fmla="*/ 10121018 w 12186494"/>
                <a:gd name="connsiteY70" fmla="*/ 2518991 h 3122273"/>
                <a:gd name="connsiteX71" fmla="*/ 10159573 w 12186494"/>
                <a:gd name="connsiteY71" fmla="*/ 2497631 h 3122273"/>
                <a:gd name="connsiteX72" fmla="*/ 10156758 w 12186494"/>
                <a:gd name="connsiteY72" fmla="*/ 2495801 h 3122273"/>
                <a:gd name="connsiteX73" fmla="*/ 10121020 w 12186494"/>
                <a:gd name="connsiteY73" fmla="*/ 2476001 h 3122273"/>
                <a:gd name="connsiteX74" fmla="*/ 10064115 w 12186494"/>
                <a:gd name="connsiteY74" fmla="*/ 2440369 h 3122273"/>
                <a:gd name="connsiteX75" fmla="*/ 10041761 w 12186494"/>
                <a:gd name="connsiteY75" fmla="*/ 2424347 h 3122273"/>
                <a:gd name="connsiteX76" fmla="*/ 10041761 w 12186494"/>
                <a:gd name="connsiteY76" fmla="*/ 2425288 h 3122273"/>
                <a:gd name="connsiteX77" fmla="*/ 9873348 w 12186494"/>
                <a:gd name="connsiteY77" fmla="*/ 2266677 h 3122273"/>
                <a:gd name="connsiteX78" fmla="*/ 9832481 w 12186494"/>
                <a:gd name="connsiteY78" fmla="*/ 2247769 h 3122273"/>
                <a:gd name="connsiteX79" fmla="*/ 9791464 w 12186494"/>
                <a:gd name="connsiteY79" fmla="*/ 2242086 h 3122273"/>
                <a:gd name="connsiteX80" fmla="*/ 2300294 w 12186494"/>
                <a:gd name="connsiteY80" fmla="*/ 1607276 h 3122273"/>
                <a:gd name="connsiteX81" fmla="*/ 2259277 w 12186494"/>
                <a:gd name="connsiteY81" fmla="*/ 1612959 h 3122273"/>
                <a:gd name="connsiteX82" fmla="*/ 2213781 w 12186494"/>
                <a:gd name="connsiteY82" fmla="*/ 1634009 h 3122273"/>
                <a:gd name="connsiteX83" fmla="*/ 2198943 w 12186494"/>
                <a:gd name="connsiteY83" fmla="*/ 1647984 h 3122273"/>
                <a:gd name="connsiteX84" fmla="*/ 2198064 w 12186494"/>
                <a:gd name="connsiteY84" fmla="*/ 1648878 h 3122273"/>
                <a:gd name="connsiteX85" fmla="*/ 2197993 w 12186494"/>
                <a:gd name="connsiteY85" fmla="*/ 1648878 h 3122273"/>
                <a:gd name="connsiteX86" fmla="*/ 2047018 w 12186494"/>
                <a:gd name="connsiteY86" fmla="*/ 1791067 h 3122273"/>
                <a:gd name="connsiteX87" fmla="*/ 2047018 w 12186494"/>
                <a:gd name="connsiteY87" fmla="*/ 1789538 h 3122273"/>
                <a:gd name="connsiteX88" fmla="*/ 2024664 w 12186494"/>
                <a:gd name="connsiteY88" fmla="*/ 1805560 h 3122273"/>
                <a:gd name="connsiteX89" fmla="*/ 1967759 w 12186494"/>
                <a:gd name="connsiteY89" fmla="*/ 1841192 h 3122273"/>
                <a:gd name="connsiteX90" fmla="*/ 1932020 w 12186494"/>
                <a:gd name="connsiteY90" fmla="*/ 1860992 h 3122273"/>
                <a:gd name="connsiteX91" fmla="*/ 1929205 w 12186494"/>
                <a:gd name="connsiteY91" fmla="*/ 1862822 h 3122273"/>
                <a:gd name="connsiteX92" fmla="*/ 1967760 w 12186494"/>
                <a:gd name="connsiteY92" fmla="*/ 1884182 h 3122273"/>
                <a:gd name="connsiteX93" fmla="*/ 2024666 w 12186494"/>
                <a:gd name="connsiteY93" fmla="*/ 1919815 h 3122273"/>
                <a:gd name="connsiteX94" fmla="*/ 2047018 w 12186494"/>
                <a:gd name="connsiteY94" fmla="*/ 1935835 h 3122273"/>
                <a:gd name="connsiteX95" fmla="*/ 2047018 w 12186494"/>
                <a:gd name="connsiteY95" fmla="*/ 1935319 h 3122273"/>
                <a:gd name="connsiteX96" fmla="*/ 2194599 w 12186494"/>
                <a:gd name="connsiteY96" fmla="*/ 2074310 h 3122273"/>
                <a:gd name="connsiteX97" fmla="*/ 2198064 w 12186494"/>
                <a:gd name="connsiteY97" fmla="*/ 2074310 h 3122273"/>
                <a:gd name="connsiteX98" fmla="*/ 2211749 w 12186494"/>
                <a:gd name="connsiteY98" fmla="*/ 2088239 h 3122273"/>
                <a:gd name="connsiteX99" fmla="*/ 2259277 w 12186494"/>
                <a:gd name="connsiteY99" fmla="*/ 2110229 h 3122273"/>
                <a:gd name="connsiteX100" fmla="*/ 2316613 w 12186494"/>
                <a:gd name="connsiteY100" fmla="*/ 2118173 h 3122273"/>
                <a:gd name="connsiteX101" fmla="*/ 2316613 w 12186494"/>
                <a:gd name="connsiteY101" fmla="*/ 2119109 h 3122273"/>
                <a:gd name="connsiteX102" fmla="*/ 5589009 w 12186494"/>
                <a:gd name="connsiteY102" fmla="*/ 2119109 h 3122273"/>
                <a:gd name="connsiteX103" fmla="*/ 5589009 w 12186494"/>
                <a:gd name="connsiteY103" fmla="*/ 2118173 h 3122273"/>
                <a:gd name="connsiteX104" fmla="*/ 5646344 w 12186494"/>
                <a:gd name="connsiteY104" fmla="*/ 2110229 h 3122273"/>
                <a:gd name="connsiteX105" fmla="*/ 5693873 w 12186494"/>
                <a:gd name="connsiteY105" fmla="*/ 2088239 h 3122273"/>
                <a:gd name="connsiteX106" fmla="*/ 5707557 w 12186494"/>
                <a:gd name="connsiteY106" fmla="*/ 2074310 h 3122273"/>
                <a:gd name="connsiteX107" fmla="*/ 5708668 w 12186494"/>
                <a:gd name="connsiteY107" fmla="*/ 2074310 h 3122273"/>
                <a:gd name="connsiteX108" fmla="*/ 5855954 w 12186494"/>
                <a:gd name="connsiteY108" fmla="*/ 1935597 h 3122273"/>
                <a:gd name="connsiteX109" fmla="*/ 5877977 w 12186494"/>
                <a:gd name="connsiteY109" fmla="*/ 1919814 h 3122273"/>
                <a:gd name="connsiteX110" fmla="*/ 5934881 w 12186494"/>
                <a:gd name="connsiteY110" fmla="*/ 1884181 h 3122273"/>
                <a:gd name="connsiteX111" fmla="*/ 5973436 w 12186494"/>
                <a:gd name="connsiteY111" fmla="*/ 1862821 h 3122273"/>
                <a:gd name="connsiteX112" fmla="*/ 5970621 w 12186494"/>
                <a:gd name="connsiteY112" fmla="*/ 1860991 h 3122273"/>
                <a:gd name="connsiteX113" fmla="*/ 5934883 w 12186494"/>
                <a:gd name="connsiteY113" fmla="*/ 1841191 h 3122273"/>
                <a:gd name="connsiteX114" fmla="*/ 5877979 w 12186494"/>
                <a:gd name="connsiteY114" fmla="*/ 1805559 h 3122273"/>
                <a:gd name="connsiteX115" fmla="*/ 5855625 w 12186494"/>
                <a:gd name="connsiteY115" fmla="*/ 1789537 h 3122273"/>
                <a:gd name="connsiteX116" fmla="*/ 5855625 w 12186494"/>
                <a:gd name="connsiteY116" fmla="*/ 1790478 h 3122273"/>
                <a:gd name="connsiteX117" fmla="*/ 5687212 w 12186494"/>
                <a:gd name="connsiteY117" fmla="*/ 1631867 h 3122273"/>
                <a:gd name="connsiteX118" fmla="*/ 5646344 w 12186494"/>
                <a:gd name="connsiteY118" fmla="*/ 1612959 h 3122273"/>
                <a:gd name="connsiteX119" fmla="*/ 5605327 w 12186494"/>
                <a:gd name="connsiteY119" fmla="*/ 1607276 h 3122273"/>
                <a:gd name="connsiteX120" fmla="*/ 6486594 w 12186494"/>
                <a:gd name="connsiteY120" fmla="*/ 1607275 h 3122273"/>
                <a:gd name="connsiteX121" fmla="*/ 6445577 w 12186494"/>
                <a:gd name="connsiteY121" fmla="*/ 1612958 h 3122273"/>
                <a:gd name="connsiteX122" fmla="*/ 6400081 w 12186494"/>
                <a:gd name="connsiteY122" fmla="*/ 1634008 h 3122273"/>
                <a:gd name="connsiteX123" fmla="*/ 6385243 w 12186494"/>
                <a:gd name="connsiteY123" fmla="*/ 1647983 h 3122273"/>
                <a:gd name="connsiteX124" fmla="*/ 6384364 w 12186494"/>
                <a:gd name="connsiteY124" fmla="*/ 1648877 h 3122273"/>
                <a:gd name="connsiteX125" fmla="*/ 6384293 w 12186494"/>
                <a:gd name="connsiteY125" fmla="*/ 1648877 h 3122273"/>
                <a:gd name="connsiteX126" fmla="*/ 6233318 w 12186494"/>
                <a:gd name="connsiteY126" fmla="*/ 1791066 h 3122273"/>
                <a:gd name="connsiteX127" fmla="*/ 6233318 w 12186494"/>
                <a:gd name="connsiteY127" fmla="*/ 1789537 h 3122273"/>
                <a:gd name="connsiteX128" fmla="*/ 6210964 w 12186494"/>
                <a:gd name="connsiteY128" fmla="*/ 1805559 h 3122273"/>
                <a:gd name="connsiteX129" fmla="*/ 6154059 w 12186494"/>
                <a:gd name="connsiteY129" fmla="*/ 1841191 h 3122273"/>
                <a:gd name="connsiteX130" fmla="*/ 6118320 w 12186494"/>
                <a:gd name="connsiteY130" fmla="*/ 1860991 h 3122273"/>
                <a:gd name="connsiteX131" fmla="*/ 6115505 w 12186494"/>
                <a:gd name="connsiteY131" fmla="*/ 1862821 h 3122273"/>
                <a:gd name="connsiteX132" fmla="*/ 6154060 w 12186494"/>
                <a:gd name="connsiteY132" fmla="*/ 1884181 h 3122273"/>
                <a:gd name="connsiteX133" fmla="*/ 6210966 w 12186494"/>
                <a:gd name="connsiteY133" fmla="*/ 1919814 h 3122273"/>
                <a:gd name="connsiteX134" fmla="*/ 6233318 w 12186494"/>
                <a:gd name="connsiteY134" fmla="*/ 1935834 h 3122273"/>
                <a:gd name="connsiteX135" fmla="*/ 6233318 w 12186494"/>
                <a:gd name="connsiteY135" fmla="*/ 1935318 h 3122273"/>
                <a:gd name="connsiteX136" fmla="*/ 6380899 w 12186494"/>
                <a:gd name="connsiteY136" fmla="*/ 2074309 h 3122273"/>
                <a:gd name="connsiteX137" fmla="*/ 6384364 w 12186494"/>
                <a:gd name="connsiteY137" fmla="*/ 2074309 h 3122273"/>
                <a:gd name="connsiteX138" fmla="*/ 6398049 w 12186494"/>
                <a:gd name="connsiteY138" fmla="*/ 2088238 h 3122273"/>
                <a:gd name="connsiteX139" fmla="*/ 6445577 w 12186494"/>
                <a:gd name="connsiteY139" fmla="*/ 2110228 h 3122273"/>
                <a:gd name="connsiteX140" fmla="*/ 6502913 w 12186494"/>
                <a:gd name="connsiteY140" fmla="*/ 2118172 h 3122273"/>
                <a:gd name="connsiteX141" fmla="*/ 6502913 w 12186494"/>
                <a:gd name="connsiteY141" fmla="*/ 2119108 h 3122273"/>
                <a:gd name="connsiteX142" fmla="*/ 9775309 w 12186494"/>
                <a:gd name="connsiteY142" fmla="*/ 2119108 h 3122273"/>
                <a:gd name="connsiteX143" fmla="*/ 9775309 w 12186494"/>
                <a:gd name="connsiteY143" fmla="*/ 2118172 h 3122273"/>
                <a:gd name="connsiteX144" fmla="*/ 9832645 w 12186494"/>
                <a:gd name="connsiteY144" fmla="*/ 2110228 h 3122273"/>
                <a:gd name="connsiteX145" fmla="*/ 9880173 w 12186494"/>
                <a:gd name="connsiteY145" fmla="*/ 2088238 h 3122273"/>
                <a:gd name="connsiteX146" fmla="*/ 9893858 w 12186494"/>
                <a:gd name="connsiteY146" fmla="*/ 2074309 h 3122273"/>
                <a:gd name="connsiteX147" fmla="*/ 9894969 w 12186494"/>
                <a:gd name="connsiteY147" fmla="*/ 2074309 h 3122273"/>
                <a:gd name="connsiteX148" fmla="*/ 10042255 w 12186494"/>
                <a:gd name="connsiteY148" fmla="*/ 1935596 h 3122273"/>
                <a:gd name="connsiteX149" fmla="*/ 10064277 w 12186494"/>
                <a:gd name="connsiteY149" fmla="*/ 1919813 h 3122273"/>
                <a:gd name="connsiteX150" fmla="*/ 10121182 w 12186494"/>
                <a:gd name="connsiteY150" fmla="*/ 1884180 h 3122273"/>
                <a:gd name="connsiteX151" fmla="*/ 10159737 w 12186494"/>
                <a:gd name="connsiteY151" fmla="*/ 1862820 h 3122273"/>
                <a:gd name="connsiteX152" fmla="*/ 10156922 w 12186494"/>
                <a:gd name="connsiteY152" fmla="*/ 1860990 h 3122273"/>
                <a:gd name="connsiteX153" fmla="*/ 10121184 w 12186494"/>
                <a:gd name="connsiteY153" fmla="*/ 1841190 h 3122273"/>
                <a:gd name="connsiteX154" fmla="*/ 10064279 w 12186494"/>
                <a:gd name="connsiteY154" fmla="*/ 1805558 h 3122273"/>
                <a:gd name="connsiteX155" fmla="*/ 10041925 w 12186494"/>
                <a:gd name="connsiteY155" fmla="*/ 1789536 h 3122273"/>
                <a:gd name="connsiteX156" fmla="*/ 10041925 w 12186494"/>
                <a:gd name="connsiteY156" fmla="*/ 1790477 h 3122273"/>
                <a:gd name="connsiteX157" fmla="*/ 9873512 w 12186494"/>
                <a:gd name="connsiteY157" fmla="*/ 1631866 h 3122273"/>
                <a:gd name="connsiteX158" fmla="*/ 9832645 w 12186494"/>
                <a:gd name="connsiteY158" fmla="*/ 1612958 h 3122273"/>
                <a:gd name="connsiteX159" fmla="*/ 9791628 w 12186494"/>
                <a:gd name="connsiteY159" fmla="*/ 1607275 h 3122273"/>
                <a:gd name="connsiteX160" fmla="*/ 2610849 w 12186494"/>
                <a:gd name="connsiteY160" fmla="*/ 695841 h 3122273"/>
                <a:gd name="connsiteX161" fmla="*/ 2477492 w 12186494"/>
                <a:gd name="connsiteY161" fmla="*/ 737964 h 3122273"/>
                <a:gd name="connsiteX162" fmla="*/ 2455317 w 12186494"/>
                <a:gd name="connsiteY162" fmla="*/ 763045 h 3122273"/>
                <a:gd name="connsiteX163" fmla="*/ 2451299 w 12186494"/>
                <a:gd name="connsiteY163" fmla="*/ 763045 h 3122273"/>
                <a:gd name="connsiteX164" fmla="*/ 2236261 w 12186494"/>
                <a:gd name="connsiteY164" fmla="*/ 985045 h 3122273"/>
                <a:gd name="connsiteX165" fmla="*/ 2235735 w 12186494"/>
                <a:gd name="connsiteY165" fmla="*/ 985432 h 3122273"/>
                <a:gd name="connsiteX166" fmla="*/ 2210141 w 12186494"/>
                <a:gd name="connsiteY166" fmla="*/ 1008507 h 3122273"/>
                <a:gd name="connsiteX167" fmla="*/ 2110482 w 12186494"/>
                <a:gd name="connsiteY167" fmla="*/ 1077785 h 3122273"/>
                <a:gd name="connsiteX168" fmla="*/ 2109883 w 12186494"/>
                <a:gd name="connsiteY168" fmla="*/ 1078036 h 3122273"/>
                <a:gd name="connsiteX169" fmla="*/ 2099608 w 12186494"/>
                <a:gd name="connsiteY169" fmla="*/ 1085597 h 3122273"/>
                <a:gd name="connsiteX170" fmla="*/ 2109891 w 12186494"/>
                <a:gd name="connsiteY170" fmla="*/ 1093163 h 3122273"/>
                <a:gd name="connsiteX171" fmla="*/ 2110481 w 12186494"/>
                <a:gd name="connsiteY171" fmla="*/ 1093411 h 3122273"/>
                <a:gd name="connsiteX172" fmla="*/ 2157132 w 12186494"/>
                <a:gd name="connsiteY172" fmla="*/ 1122319 h 3122273"/>
                <a:gd name="connsiteX173" fmla="*/ 2200730 w 12186494"/>
                <a:gd name="connsiteY173" fmla="*/ 1155521 h 3122273"/>
                <a:gd name="connsiteX174" fmla="*/ 2451299 w 12186494"/>
                <a:gd name="connsiteY174" fmla="*/ 1414203 h 3122273"/>
                <a:gd name="connsiteX175" fmla="*/ 2455317 w 12186494"/>
                <a:gd name="connsiteY175" fmla="*/ 1414203 h 3122273"/>
                <a:gd name="connsiteX176" fmla="*/ 2477492 w 12186494"/>
                <a:gd name="connsiteY176" fmla="*/ 1439284 h 3122273"/>
                <a:gd name="connsiteX177" fmla="*/ 2610849 w 12186494"/>
                <a:gd name="connsiteY177" fmla="*/ 1481407 h 3122273"/>
                <a:gd name="connsiteX178" fmla="*/ 2616696 w 12186494"/>
                <a:gd name="connsiteY178" fmla="*/ 1480507 h 3122273"/>
                <a:gd name="connsiteX179" fmla="*/ 2616696 w 12186494"/>
                <a:gd name="connsiteY179" fmla="*/ 1481407 h 3122273"/>
                <a:gd name="connsiteX180" fmla="*/ 9516966 w 12186494"/>
                <a:gd name="connsiteY180" fmla="*/ 1481407 h 3122273"/>
                <a:gd name="connsiteX181" fmla="*/ 9516966 w 12186494"/>
                <a:gd name="connsiteY181" fmla="*/ 1480507 h 3122273"/>
                <a:gd name="connsiteX182" fmla="*/ 9522814 w 12186494"/>
                <a:gd name="connsiteY182" fmla="*/ 1481407 h 3122273"/>
                <a:gd name="connsiteX183" fmla="*/ 9656170 w 12186494"/>
                <a:gd name="connsiteY183" fmla="*/ 1439284 h 3122273"/>
                <a:gd name="connsiteX184" fmla="*/ 9678346 w 12186494"/>
                <a:gd name="connsiteY184" fmla="*/ 1414203 h 3122273"/>
                <a:gd name="connsiteX185" fmla="*/ 9683606 w 12186494"/>
                <a:gd name="connsiteY185" fmla="*/ 1414203 h 3122273"/>
                <a:gd name="connsiteX186" fmla="*/ 9894087 w 12186494"/>
                <a:gd name="connsiteY186" fmla="*/ 1196909 h 3122273"/>
                <a:gd name="connsiteX187" fmla="*/ 9905139 w 12186494"/>
                <a:gd name="connsiteY187" fmla="*/ 1188776 h 3122273"/>
                <a:gd name="connsiteX188" fmla="*/ 9930719 w 12186494"/>
                <a:gd name="connsiteY188" fmla="*/ 1165714 h 3122273"/>
                <a:gd name="connsiteX189" fmla="*/ 10030377 w 12186494"/>
                <a:gd name="connsiteY189" fmla="*/ 1096437 h 3122273"/>
                <a:gd name="connsiteX190" fmla="*/ 10030967 w 12186494"/>
                <a:gd name="connsiteY190" fmla="*/ 1096189 h 3122273"/>
                <a:gd name="connsiteX191" fmla="*/ 10041251 w 12186494"/>
                <a:gd name="connsiteY191" fmla="*/ 1088623 h 3122273"/>
                <a:gd name="connsiteX192" fmla="*/ 10030975 w 12186494"/>
                <a:gd name="connsiteY192" fmla="*/ 1081062 h 3122273"/>
                <a:gd name="connsiteX193" fmla="*/ 10030377 w 12186494"/>
                <a:gd name="connsiteY193" fmla="*/ 1080811 h 3122273"/>
                <a:gd name="connsiteX194" fmla="*/ 9930719 w 12186494"/>
                <a:gd name="connsiteY194" fmla="*/ 1011533 h 3122273"/>
                <a:gd name="connsiteX195" fmla="*/ 9905123 w 12186494"/>
                <a:gd name="connsiteY195" fmla="*/ 988456 h 3122273"/>
                <a:gd name="connsiteX196" fmla="*/ 9894079 w 12186494"/>
                <a:gd name="connsiteY196" fmla="*/ 980330 h 3122273"/>
                <a:gd name="connsiteX197" fmla="*/ 9683607 w 12186494"/>
                <a:gd name="connsiteY197" fmla="*/ 763045 h 3122273"/>
                <a:gd name="connsiteX198" fmla="*/ 9678347 w 12186494"/>
                <a:gd name="connsiteY198" fmla="*/ 763045 h 3122273"/>
                <a:gd name="connsiteX199" fmla="*/ 9656171 w 12186494"/>
                <a:gd name="connsiteY199" fmla="*/ 737964 h 3122273"/>
                <a:gd name="connsiteX200" fmla="*/ 9522815 w 12186494"/>
                <a:gd name="connsiteY200" fmla="*/ 695841 h 3122273"/>
                <a:gd name="connsiteX201" fmla="*/ 9516967 w 12186494"/>
                <a:gd name="connsiteY201" fmla="*/ 696741 h 3122273"/>
                <a:gd name="connsiteX202" fmla="*/ 9516967 w 12186494"/>
                <a:gd name="connsiteY202" fmla="*/ 695841 h 3122273"/>
                <a:gd name="connsiteX203" fmla="*/ 2616696 w 12186494"/>
                <a:gd name="connsiteY203" fmla="*/ 695841 h 3122273"/>
                <a:gd name="connsiteX204" fmla="*/ 2616696 w 12186494"/>
                <a:gd name="connsiteY204" fmla="*/ 696741 h 3122273"/>
                <a:gd name="connsiteX205" fmla="*/ 0 w 12186494"/>
                <a:gd name="connsiteY205" fmla="*/ 0 h 3122273"/>
                <a:gd name="connsiteX206" fmla="*/ 12186494 w 12186494"/>
                <a:gd name="connsiteY206" fmla="*/ 0 h 3122273"/>
                <a:gd name="connsiteX207" fmla="*/ 12186494 w 12186494"/>
                <a:gd name="connsiteY207" fmla="*/ 3122273 h 3122273"/>
                <a:gd name="connsiteX208" fmla="*/ 0 w 12186494"/>
                <a:gd name="connsiteY208" fmla="*/ 3122273 h 3122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</a:cxnLst>
              <a:rect l="l" t="t" r="r" b="b"/>
              <a:pathLst>
                <a:path w="12186494" h="3122273">
                  <a:moveTo>
                    <a:pt x="2300130" y="2242087"/>
                  </a:moveTo>
                  <a:lnTo>
                    <a:pt x="2259113" y="2247770"/>
                  </a:lnTo>
                  <a:lnTo>
                    <a:pt x="2213617" y="2268820"/>
                  </a:lnTo>
                  <a:lnTo>
                    <a:pt x="2198779" y="2282795"/>
                  </a:lnTo>
                  <a:lnTo>
                    <a:pt x="2197900" y="2283689"/>
                  </a:lnTo>
                  <a:lnTo>
                    <a:pt x="2197829" y="2283689"/>
                  </a:lnTo>
                  <a:lnTo>
                    <a:pt x="2046854" y="2425878"/>
                  </a:lnTo>
                  <a:lnTo>
                    <a:pt x="2046854" y="2424349"/>
                  </a:lnTo>
                  <a:lnTo>
                    <a:pt x="2024499" y="2440371"/>
                  </a:lnTo>
                  <a:cubicBezTo>
                    <a:pt x="2007316" y="2451844"/>
                    <a:pt x="1988103" y="2463913"/>
                    <a:pt x="1967595" y="2476003"/>
                  </a:cubicBezTo>
                  <a:lnTo>
                    <a:pt x="1931855" y="2495803"/>
                  </a:lnTo>
                  <a:lnTo>
                    <a:pt x="1929041" y="2497633"/>
                  </a:lnTo>
                  <a:lnTo>
                    <a:pt x="1967596" y="2518993"/>
                  </a:lnTo>
                  <a:cubicBezTo>
                    <a:pt x="1988105" y="2531084"/>
                    <a:pt x="2007318" y="2543153"/>
                    <a:pt x="2024501" y="2554626"/>
                  </a:cubicBezTo>
                  <a:lnTo>
                    <a:pt x="2046854" y="2570646"/>
                  </a:lnTo>
                  <a:lnTo>
                    <a:pt x="2046854" y="2570130"/>
                  </a:lnTo>
                  <a:lnTo>
                    <a:pt x="2194435" y="2709121"/>
                  </a:lnTo>
                  <a:lnTo>
                    <a:pt x="2197900" y="2709121"/>
                  </a:lnTo>
                  <a:lnTo>
                    <a:pt x="2211585" y="2723050"/>
                  </a:lnTo>
                  <a:cubicBezTo>
                    <a:pt x="2225115" y="2732334"/>
                    <a:pt x="2241225" y="2739848"/>
                    <a:pt x="2259113" y="2745040"/>
                  </a:cubicBezTo>
                  <a:lnTo>
                    <a:pt x="2316449" y="2752984"/>
                  </a:lnTo>
                  <a:lnTo>
                    <a:pt x="2316449" y="2753920"/>
                  </a:lnTo>
                  <a:lnTo>
                    <a:pt x="5588844" y="2753920"/>
                  </a:lnTo>
                  <a:lnTo>
                    <a:pt x="5588844" y="2752984"/>
                  </a:lnTo>
                  <a:lnTo>
                    <a:pt x="5646181" y="2745040"/>
                  </a:lnTo>
                  <a:cubicBezTo>
                    <a:pt x="5664068" y="2739848"/>
                    <a:pt x="5680179" y="2732334"/>
                    <a:pt x="5693708" y="2723050"/>
                  </a:cubicBezTo>
                  <a:lnTo>
                    <a:pt x="5707393" y="2709121"/>
                  </a:lnTo>
                  <a:lnTo>
                    <a:pt x="5708504" y="2709121"/>
                  </a:lnTo>
                  <a:lnTo>
                    <a:pt x="5855790" y="2570408"/>
                  </a:lnTo>
                  <a:lnTo>
                    <a:pt x="5877812" y="2554625"/>
                  </a:lnTo>
                  <a:cubicBezTo>
                    <a:pt x="5894996" y="2543152"/>
                    <a:pt x="5914208" y="2531083"/>
                    <a:pt x="5934717" y="2518992"/>
                  </a:cubicBezTo>
                  <a:lnTo>
                    <a:pt x="5973272" y="2497632"/>
                  </a:lnTo>
                  <a:lnTo>
                    <a:pt x="5970458" y="2495802"/>
                  </a:lnTo>
                  <a:lnTo>
                    <a:pt x="5934719" y="2476002"/>
                  </a:lnTo>
                  <a:cubicBezTo>
                    <a:pt x="5914211" y="2463912"/>
                    <a:pt x="5894998" y="2451843"/>
                    <a:pt x="5877814" y="2440370"/>
                  </a:cubicBezTo>
                  <a:lnTo>
                    <a:pt x="5855460" y="2424348"/>
                  </a:lnTo>
                  <a:lnTo>
                    <a:pt x="5855460" y="2425289"/>
                  </a:lnTo>
                  <a:lnTo>
                    <a:pt x="5687047" y="2266678"/>
                  </a:lnTo>
                  <a:lnTo>
                    <a:pt x="5646181" y="2247770"/>
                  </a:lnTo>
                  <a:lnTo>
                    <a:pt x="5605163" y="2242087"/>
                  </a:lnTo>
                  <a:close/>
                  <a:moveTo>
                    <a:pt x="6486430" y="2242086"/>
                  </a:moveTo>
                  <a:lnTo>
                    <a:pt x="6445413" y="2247769"/>
                  </a:lnTo>
                  <a:lnTo>
                    <a:pt x="6399917" y="2268819"/>
                  </a:lnTo>
                  <a:lnTo>
                    <a:pt x="6385079" y="2282794"/>
                  </a:lnTo>
                  <a:lnTo>
                    <a:pt x="6384200" y="2283688"/>
                  </a:lnTo>
                  <a:lnTo>
                    <a:pt x="6384129" y="2283688"/>
                  </a:lnTo>
                  <a:lnTo>
                    <a:pt x="6233154" y="2425877"/>
                  </a:lnTo>
                  <a:lnTo>
                    <a:pt x="6233154" y="2424348"/>
                  </a:lnTo>
                  <a:lnTo>
                    <a:pt x="6210800" y="2440370"/>
                  </a:lnTo>
                  <a:cubicBezTo>
                    <a:pt x="6193616" y="2451843"/>
                    <a:pt x="6174403" y="2463912"/>
                    <a:pt x="6153895" y="2476002"/>
                  </a:cubicBezTo>
                  <a:lnTo>
                    <a:pt x="6118156" y="2495802"/>
                  </a:lnTo>
                  <a:lnTo>
                    <a:pt x="6115341" y="2497632"/>
                  </a:lnTo>
                  <a:lnTo>
                    <a:pt x="6153896" y="2518992"/>
                  </a:lnTo>
                  <a:cubicBezTo>
                    <a:pt x="6174405" y="2531083"/>
                    <a:pt x="6193618" y="2543152"/>
                    <a:pt x="6210802" y="2554625"/>
                  </a:cubicBezTo>
                  <a:lnTo>
                    <a:pt x="6233154" y="2570645"/>
                  </a:lnTo>
                  <a:lnTo>
                    <a:pt x="6233154" y="2570129"/>
                  </a:lnTo>
                  <a:lnTo>
                    <a:pt x="6380735" y="2709120"/>
                  </a:lnTo>
                  <a:lnTo>
                    <a:pt x="6384200" y="2709120"/>
                  </a:lnTo>
                  <a:lnTo>
                    <a:pt x="6397885" y="2723049"/>
                  </a:lnTo>
                  <a:cubicBezTo>
                    <a:pt x="6411415" y="2732333"/>
                    <a:pt x="6427525" y="2739847"/>
                    <a:pt x="6445413" y="2745039"/>
                  </a:cubicBezTo>
                  <a:lnTo>
                    <a:pt x="6502749" y="2752983"/>
                  </a:lnTo>
                  <a:lnTo>
                    <a:pt x="6502749" y="2753919"/>
                  </a:lnTo>
                  <a:lnTo>
                    <a:pt x="9775145" y="2753919"/>
                  </a:lnTo>
                  <a:lnTo>
                    <a:pt x="9775145" y="2752983"/>
                  </a:lnTo>
                  <a:lnTo>
                    <a:pt x="9832481" y="2745039"/>
                  </a:lnTo>
                  <a:cubicBezTo>
                    <a:pt x="9850369" y="2739847"/>
                    <a:pt x="9866479" y="2732333"/>
                    <a:pt x="9880009" y="2723049"/>
                  </a:cubicBezTo>
                  <a:lnTo>
                    <a:pt x="9893694" y="2709120"/>
                  </a:lnTo>
                  <a:lnTo>
                    <a:pt x="9894805" y="2709120"/>
                  </a:lnTo>
                  <a:lnTo>
                    <a:pt x="10042091" y="2570407"/>
                  </a:lnTo>
                  <a:lnTo>
                    <a:pt x="10064113" y="2554624"/>
                  </a:lnTo>
                  <a:cubicBezTo>
                    <a:pt x="10081297" y="2543151"/>
                    <a:pt x="10100509" y="2531082"/>
                    <a:pt x="10121018" y="2518991"/>
                  </a:cubicBezTo>
                  <a:lnTo>
                    <a:pt x="10159573" y="2497631"/>
                  </a:lnTo>
                  <a:lnTo>
                    <a:pt x="10156758" y="2495801"/>
                  </a:lnTo>
                  <a:lnTo>
                    <a:pt x="10121020" y="2476001"/>
                  </a:lnTo>
                  <a:cubicBezTo>
                    <a:pt x="10100512" y="2463911"/>
                    <a:pt x="10081299" y="2451842"/>
                    <a:pt x="10064115" y="2440369"/>
                  </a:cubicBezTo>
                  <a:lnTo>
                    <a:pt x="10041761" y="2424347"/>
                  </a:lnTo>
                  <a:lnTo>
                    <a:pt x="10041761" y="2425288"/>
                  </a:lnTo>
                  <a:lnTo>
                    <a:pt x="9873348" y="2266677"/>
                  </a:lnTo>
                  <a:lnTo>
                    <a:pt x="9832481" y="2247769"/>
                  </a:lnTo>
                  <a:lnTo>
                    <a:pt x="9791464" y="2242086"/>
                  </a:lnTo>
                  <a:close/>
                  <a:moveTo>
                    <a:pt x="2300294" y="1607276"/>
                  </a:moveTo>
                  <a:lnTo>
                    <a:pt x="2259277" y="1612959"/>
                  </a:lnTo>
                  <a:lnTo>
                    <a:pt x="2213781" y="1634009"/>
                  </a:lnTo>
                  <a:lnTo>
                    <a:pt x="2198943" y="1647984"/>
                  </a:lnTo>
                  <a:lnTo>
                    <a:pt x="2198064" y="1648878"/>
                  </a:lnTo>
                  <a:lnTo>
                    <a:pt x="2197993" y="1648878"/>
                  </a:lnTo>
                  <a:lnTo>
                    <a:pt x="2047018" y="1791067"/>
                  </a:lnTo>
                  <a:lnTo>
                    <a:pt x="2047018" y="1789538"/>
                  </a:lnTo>
                  <a:lnTo>
                    <a:pt x="2024664" y="1805560"/>
                  </a:lnTo>
                  <a:cubicBezTo>
                    <a:pt x="2007480" y="1817033"/>
                    <a:pt x="1988267" y="1829102"/>
                    <a:pt x="1967759" y="1841192"/>
                  </a:cubicBezTo>
                  <a:lnTo>
                    <a:pt x="1932020" y="1860992"/>
                  </a:lnTo>
                  <a:lnTo>
                    <a:pt x="1929205" y="1862822"/>
                  </a:lnTo>
                  <a:lnTo>
                    <a:pt x="1967760" y="1884182"/>
                  </a:lnTo>
                  <a:cubicBezTo>
                    <a:pt x="1988269" y="1896273"/>
                    <a:pt x="2007482" y="1908342"/>
                    <a:pt x="2024666" y="1919815"/>
                  </a:cubicBezTo>
                  <a:lnTo>
                    <a:pt x="2047018" y="1935835"/>
                  </a:lnTo>
                  <a:lnTo>
                    <a:pt x="2047018" y="1935319"/>
                  </a:lnTo>
                  <a:lnTo>
                    <a:pt x="2194599" y="2074310"/>
                  </a:lnTo>
                  <a:lnTo>
                    <a:pt x="2198064" y="2074310"/>
                  </a:lnTo>
                  <a:lnTo>
                    <a:pt x="2211749" y="2088239"/>
                  </a:lnTo>
                  <a:cubicBezTo>
                    <a:pt x="2225279" y="2097523"/>
                    <a:pt x="2241389" y="2105037"/>
                    <a:pt x="2259277" y="2110229"/>
                  </a:cubicBezTo>
                  <a:lnTo>
                    <a:pt x="2316613" y="2118173"/>
                  </a:lnTo>
                  <a:lnTo>
                    <a:pt x="2316613" y="2119109"/>
                  </a:lnTo>
                  <a:lnTo>
                    <a:pt x="5589009" y="2119109"/>
                  </a:lnTo>
                  <a:lnTo>
                    <a:pt x="5589009" y="2118173"/>
                  </a:lnTo>
                  <a:lnTo>
                    <a:pt x="5646344" y="2110229"/>
                  </a:lnTo>
                  <a:cubicBezTo>
                    <a:pt x="5664232" y="2105037"/>
                    <a:pt x="5680342" y="2097523"/>
                    <a:pt x="5693873" y="2088239"/>
                  </a:cubicBezTo>
                  <a:lnTo>
                    <a:pt x="5707557" y="2074310"/>
                  </a:lnTo>
                  <a:lnTo>
                    <a:pt x="5708668" y="2074310"/>
                  </a:lnTo>
                  <a:lnTo>
                    <a:pt x="5855954" y="1935597"/>
                  </a:lnTo>
                  <a:lnTo>
                    <a:pt x="5877977" y="1919814"/>
                  </a:lnTo>
                  <a:cubicBezTo>
                    <a:pt x="5895160" y="1908341"/>
                    <a:pt x="5914372" y="1896272"/>
                    <a:pt x="5934881" y="1884181"/>
                  </a:cubicBezTo>
                  <a:lnTo>
                    <a:pt x="5973436" y="1862821"/>
                  </a:lnTo>
                  <a:lnTo>
                    <a:pt x="5970621" y="1860991"/>
                  </a:lnTo>
                  <a:lnTo>
                    <a:pt x="5934883" y="1841191"/>
                  </a:lnTo>
                  <a:cubicBezTo>
                    <a:pt x="5914375" y="1829101"/>
                    <a:pt x="5895162" y="1817032"/>
                    <a:pt x="5877979" y="1805559"/>
                  </a:cubicBezTo>
                  <a:lnTo>
                    <a:pt x="5855625" y="1789537"/>
                  </a:lnTo>
                  <a:lnTo>
                    <a:pt x="5855625" y="1790478"/>
                  </a:lnTo>
                  <a:lnTo>
                    <a:pt x="5687212" y="1631867"/>
                  </a:lnTo>
                  <a:lnTo>
                    <a:pt x="5646344" y="1612959"/>
                  </a:lnTo>
                  <a:lnTo>
                    <a:pt x="5605327" y="1607276"/>
                  </a:lnTo>
                  <a:close/>
                  <a:moveTo>
                    <a:pt x="6486594" y="1607275"/>
                  </a:moveTo>
                  <a:lnTo>
                    <a:pt x="6445577" y="1612958"/>
                  </a:lnTo>
                  <a:lnTo>
                    <a:pt x="6400081" y="1634008"/>
                  </a:lnTo>
                  <a:lnTo>
                    <a:pt x="6385243" y="1647983"/>
                  </a:lnTo>
                  <a:lnTo>
                    <a:pt x="6384364" y="1648877"/>
                  </a:lnTo>
                  <a:lnTo>
                    <a:pt x="6384293" y="1648877"/>
                  </a:lnTo>
                  <a:lnTo>
                    <a:pt x="6233318" y="1791066"/>
                  </a:lnTo>
                  <a:lnTo>
                    <a:pt x="6233318" y="1789537"/>
                  </a:lnTo>
                  <a:lnTo>
                    <a:pt x="6210964" y="1805559"/>
                  </a:lnTo>
                  <a:cubicBezTo>
                    <a:pt x="6193780" y="1817032"/>
                    <a:pt x="6174567" y="1829101"/>
                    <a:pt x="6154059" y="1841191"/>
                  </a:cubicBezTo>
                  <a:lnTo>
                    <a:pt x="6118320" y="1860991"/>
                  </a:lnTo>
                  <a:lnTo>
                    <a:pt x="6115505" y="1862821"/>
                  </a:lnTo>
                  <a:lnTo>
                    <a:pt x="6154060" y="1884181"/>
                  </a:lnTo>
                  <a:cubicBezTo>
                    <a:pt x="6174569" y="1896272"/>
                    <a:pt x="6193782" y="1908341"/>
                    <a:pt x="6210966" y="1919814"/>
                  </a:cubicBezTo>
                  <a:lnTo>
                    <a:pt x="6233318" y="1935834"/>
                  </a:lnTo>
                  <a:lnTo>
                    <a:pt x="6233318" y="1935318"/>
                  </a:lnTo>
                  <a:lnTo>
                    <a:pt x="6380899" y="2074309"/>
                  </a:lnTo>
                  <a:lnTo>
                    <a:pt x="6384364" y="2074309"/>
                  </a:lnTo>
                  <a:lnTo>
                    <a:pt x="6398049" y="2088238"/>
                  </a:lnTo>
                  <a:cubicBezTo>
                    <a:pt x="6411579" y="2097522"/>
                    <a:pt x="6427689" y="2105036"/>
                    <a:pt x="6445577" y="2110228"/>
                  </a:cubicBezTo>
                  <a:lnTo>
                    <a:pt x="6502913" y="2118172"/>
                  </a:lnTo>
                  <a:lnTo>
                    <a:pt x="6502913" y="2119108"/>
                  </a:lnTo>
                  <a:lnTo>
                    <a:pt x="9775309" y="2119108"/>
                  </a:lnTo>
                  <a:lnTo>
                    <a:pt x="9775309" y="2118172"/>
                  </a:lnTo>
                  <a:lnTo>
                    <a:pt x="9832645" y="2110228"/>
                  </a:lnTo>
                  <a:cubicBezTo>
                    <a:pt x="9850533" y="2105036"/>
                    <a:pt x="9866643" y="2097522"/>
                    <a:pt x="9880173" y="2088238"/>
                  </a:cubicBezTo>
                  <a:lnTo>
                    <a:pt x="9893858" y="2074309"/>
                  </a:lnTo>
                  <a:lnTo>
                    <a:pt x="9894969" y="2074309"/>
                  </a:lnTo>
                  <a:lnTo>
                    <a:pt x="10042255" y="1935596"/>
                  </a:lnTo>
                  <a:lnTo>
                    <a:pt x="10064277" y="1919813"/>
                  </a:lnTo>
                  <a:cubicBezTo>
                    <a:pt x="10081461" y="1908340"/>
                    <a:pt x="10100673" y="1896271"/>
                    <a:pt x="10121182" y="1884180"/>
                  </a:cubicBezTo>
                  <a:lnTo>
                    <a:pt x="10159737" y="1862820"/>
                  </a:lnTo>
                  <a:lnTo>
                    <a:pt x="10156922" y="1860990"/>
                  </a:lnTo>
                  <a:lnTo>
                    <a:pt x="10121184" y="1841190"/>
                  </a:lnTo>
                  <a:cubicBezTo>
                    <a:pt x="10100676" y="1829100"/>
                    <a:pt x="10081463" y="1817031"/>
                    <a:pt x="10064279" y="1805558"/>
                  </a:cubicBezTo>
                  <a:lnTo>
                    <a:pt x="10041925" y="1789536"/>
                  </a:lnTo>
                  <a:lnTo>
                    <a:pt x="10041925" y="1790477"/>
                  </a:lnTo>
                  <a:lnTo>
                    <a:pt x="9873512" y="1631866"/>
                  </a:lnTo>
                  <a:lnTo>
                    <a:pt x="9832645" y="1612958"/>
                  </a:lnTo>
                  <a:lnTo>
                    <a:pt x="9791628" y="1607275"/>
                  </a:lnTo>
                  <a:close/>
                  <a:moveTo>
                    <a:pt x="2610849" y="695841"/>
                  </a:moveTo>
                  <a:cubicBezTo>
                    <a:pt x="2558770" y="695841"/>
                    <a:pt x="2511622" y="711938"/>
                    <a:pt x="2477492" y="737964"/>
                  </a:cubicBezTo>
                  <a:lnTo>
                    <a:pt x="2455317" y="763045"/>
                  </a:lnTo>
                  <a:lnTo>
                    <a:pt x="2451299" y="763045"/>
                  </a:lnTo>
                  <a:lnTo>
                    <a:pt x="2236261" y="985045"/>
                  </a:lnTo>
                  <a:lnTo>
                    <a:pt x="2235735" y="985432"/>
                  </a:lnTo>
                  <a:lnTo>
                    <a:pt x="2210141" y="1008507"/>
                  </a:lnTo>
                  <a:cubicBezTo>
                    <a:pt x="2173784" y="1038653"/>
                    <a:pt x="2138362" y="1062920"/>
                    <a:pt x="2110482" y="1077785"/>
                  </a:cubicBezTo>
                  <a:lnTo>
                    <a:pt x="2109883" y="1078036"/>
                  </a:lnTo>
                  <a:lnTo>
                    <a:pt x="2099608" y="1085597"/>
                  </a:lnTo>
                  <a:lnTo>
                    <a:pt x="2109891" y="1093163"/>
                  </a:lnTo>
                  <a:lnTo>
                    <a:pt x="2110481" y="1093411"/>
                  </a:lnTo>
                  <a:cubicBezTo>
                    <a:pt x="2124421" y="1100843"/>
                    <a:pt x="2140247" y="1110626"/>
                    <a:pt x="2157132" y="1122319"/>
                  </a:cubicBezTo>
                  <a:lnTo>
                    <a:pt x="2200730" y="1155521"/>
                  </a:lnTo>
                  <a:lnTo>
                    <a:pt x="2451299" y="1414203"/>
                  </a:lnTo>
                  <a:lnTo>
                    <a:pt x="2455317" y="1414203"/>
                  </a:lnTo>
                  <a:lnTo>
                    <a:pt x="2477492" y="1439284"/>
                  </a:lnTo>
                  <a:cubicBezTo>
                    <a:pt x="2511622" y="1465310"/>
                    <a:pt x="2558770" y="1481407"/>
                    <a:pt x="2610849" y="1481407"/>
                  </a:cubicBezTo>
                  <a:lnTo>
                    <a:pt x="2616696" y="1480507"/>
                  </a:lnTo>
                  <a:lnTo>
                    <a:pt x="2616696" y="1481407"/>
                  </a:lnTo>
                  <a:lnTo>
                    <a:pt x="9516966" y="1481407"/>
                  </a:lnTo>
                  <a:lnTo>
                    <a:pt x="9516966" y="1480507"/>
                  </a:lnTo>
                  <a:lnTo>
                    <a:pt x="9522814" y="1481407"/>
                  </a:lnTo>
                  <a:cubicBezTo>
                    <a:pt x="9574892" y="1481407"/>
                    <a:pt x="9622042" y="1465310"/>
                    <a:pt x="9656170" y="1439284"/>
                  </a:cubicBezTo>
                  <a:lnTo>
                    <a:pt x="9678346" y="1414203"/>
                  </a:lnTo>
                  <a:lnTo>
                    <a:pt x="9683606" y="1414203"/>
                  </a:lnTo>
                  <a:lnTo>
                    <a:pt x="9894087" y="1196909"/>
                  </a:lnTo>
                  <a:lnTo>
                    <a:pt x="9905139" y="1188776"/>
                  </a:lnTo>
                  <a:lnTo>
                    <a:pt x="9930719" y="1165714"/>
                  </a:lnTo>
                  <a:cubicBezTo>
                    <a:pt x="9967077" y="1135569"/>
                    <a:pt x="10002499" y="1111302"/>
                    <a:pt x="10030377" y="1096437"/>
                  </a:cubicBezTo>
                  <a:lnTo>
                    <a:pt x="10030967" y="1096189"/>
                  </a:lnTo>
                  <a:lnTo>
                    <a:pt x="10041251" y="1088623"/>
                  </a:lnTo>
                  <a:lnTo>
                    <a:pt x="10030975" y="1081062"/>
                  </a:lnTo>
                  <a:lnTo>
                    <a:pt x="10030377" y="1080811"/>
                  </a:lnTo>
                  <a:cubicBezTo>
                    <a:pt x="10002497" y="1065946"/>
                    <a:pt x="9967075" y="1041679"/>
                    <a:pt x="9930719" y="1011533"/>
                  </a:cubicBezTo>
                  <a:lnTo>
                    <a:pt x="9905123" y="988456"/>
                  </a:lnTo>
                  <a:lnTo>
                    <a:pt x="9894079" y="980330"/>
                  </a:lnTo>
                  <a:lnTo>
                    <a:pt x="9683607" y="763045"/>
                  </a:lnTo>
                  <a:lnTo>
                    <a:pt x="9678347" y="763045"/>
                  </a:lnTo>
                  <a:lnTo>
                    <a:pt x="9656171" y="737964"/>
                  </a:lnTo>
                  <a:cubicBezTo>
                    <a:pt x="9622043" y="711938"/>
                    <a:pt x="9574893" y="695841"/>
                    <a:pt x="9522815" y="695841"/>
                  </a:cubicBezTo>
                  <a:lnTo>
                    <a:pt x="9516967" y="696741"/>
                  </a:lnTo>
                  <a:lnTo>
                    <a:pt x="9516967" y="695841"/>
                  </a:lnTo>
                  <a:lnTo>
                    <a:pt x="2616696" y="695841"/>
                  </a:lnTo>
                  <a:lnTo>
                    <a:pt x="2616696" y="696741"/>
                  </a:lnTo>
                  <a:close/>
                  <a:moveTo>
                    <a:pt x="0" y="0"/>
                  </a:moveTo>
                  <a:lnTo>
                    <a:pt x="12186494" y="0"/>
                  </a:lnTo>
                  <a:lnTo>
                    <a:pt x="12186494" y="3122273"/>
                  </a:lnTo>
                  <a:lnTo>
                    <a:pt x="0" y="312227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61" name="Group 60"/>
            <p:cNvGrpSpPr/>
            <p:nvPr/>
          </p:nvGrpSpPr>
          <p:grpSpPr>
            <a:xfrm>
              <a:off x="-20274" y="1495120"/>
              <a:ext cx="12208467" cy="785566"/>
              <a:chOff x="-10517" y="4440026"/>
              <a:chExt cx="12208467" cy="785566"/>
            </a:xfrm>
            <a:noFill/>
            <a:scene3d>
              <a:camera prst="perspectiveRelaxedModerately">
                <a:rot lat="0" lon="0" rev="0"/>
              </a:camera>
              <a:lightRig rig="threePt" dir="t"/>
            </a:scene3d>
          </p:grpSpPr>
          <p:sp>
            <p:nvSpPr>
              <p:cNvPr id="65" name="Freeform 64"/>
              <p:cNvSpPr/>
              <p:nvPr/>
            </p:nvSpPr>
            <p:spPr>
              <a:xfrm rot="16200000">
                <a:off x="5694171" y="861987"/>
                <a:ext cx="785566" cy="7941644"/>
              </a:xfrm>
              <a:custGeom>
                <a:avLst/>
                <a:gdLst>
                  <a:gd name="connsiteX0" fmla="*/ 785566 w 785566"/>
                  <a:gd name="connsiteY0" fmla="*/ 511241 h 7941644"/>
                  <a:gd name="connsiteX1" fmla="*/ 784666 w 785566"/>
                  <a:gd name="connsiteY1" fmla="*/ 517088 h 7941644"/>
                  <a:gd name="connsiteX2" fmla="*/ 785566 w 785566"/>
                  <a:gd name="connsiteY2" fmla="*/ 517088 h 7941644"/>
                  <a:gd name="connsiteX3" fmla="*/ 785566 w 785566"/>
                  <a:gd name="connsiteY3" fmla="*/ 7417360 h 7941644"/>
                  <a:gd name="connsiteX4" fmla="*/ 784666 w 785566"/>
                  <a:gd name="connsiteY4" fmla="*/ 7417360 h 7941644"/>
                  <a:gd name="connsiteX5" fmla="*/ 785566 w 785566"/>
                  <a:gd name="connsiteY5" fmla="*/ 7423208 h 7941644"/>
                  <a:gd name="connsiteX6" fmla="*/ 743443 w 785566"/>
                  <a:gd name="connsiteY6" fmla="*/ 7556564 h 7941644"/>
                  <a:gd name="connsiteX7" fmla="*/ 718362 w 785566"/>
                  <a:gd name="connsiteY7" fmla="*/ 7578740 h 7941644"/>
                  <a:gd name="connsiteX8" fmla="*/ 718362 w 785566"/>
                  <a:gd name="connsiteY8" fmla="*/ 7584000 h 7941644"/>
                  <a:gd name="connsiteX9" fmla="*/ 501077 w 785566"/>
                  <a:gd name="connsiteY9" fmla="*/ 7794472 h 7941644"/>
                  <a:gd name="connsiteX10" fmla="*/ 492951 w 785566"/>
                  <a:gd name="connsiteY10" fmla="*/ 7805516 h 7941644"/>
                  <a:gd name="connsiteX11" fmla="*/ 469874 w 785566"/>
                  <a:gd name="connsiteY11" fmla="*/ 7831112 h 7941644"/>
                  <a:gd name="connsiteX12" fmla="*/ 400596 w 785566"/>
                  <a:gd name="connsiteY12" fmla="*/ 7930770 h 7941644"/>
                  <a:gd name="connsiteX13" fmla="*/ 400345 w 785566"/>
                  <a:gd name="connsiteY13" fmla="*/ 7931368 h 7941644"/>
                  <a:gd name="connsiteX14" fmla="*/ 392784 w 785566"/>
                  <a:gd name="connsiteY14" fmla="*/ 7941644 h 7941644"/>
                  <a:gd name="connsiteX15" fmla="*/ 385218 w 785566"/>
                  <a:gd name="connsiteY15" fmla="*/ 7931360 h 7941644"/>
                  <a:gd name="connsiteX16" fmla="*/ 384970 w 785566"/>
                  <a:gd name="connsiteY16" fmla="*/ 7930770 h 7941644"/>
                  <a:gd name="connsiteX17" fmla="*/ 315693 w 785566"/>
                  <a:gd name="connsiteY17" fmla="*/ 7831112 h 7941644"/>
                  <a:gd name="connsiteX18" fmla="*/ 292631 w 785566"/>
                  <a:gd name="connsiteY18" fmla="*/ 7805532 h 7941644"/>
                  <a:gd name="connsiteX19" fmla="*/ 284498 w 785566"/>
                  <a:gd name="connsiteY19" fmla="*/ 7794480 h 7941644"/>
                  <a:gd name="connsiteX20" fmla="*/ 67204 w 785566"/>
                  <a:gd name="connsiteY20" fmla="*/ 7583999 h 7941644"/>
                  <a:gd name="connsiteX21" fmla="*/ 67204 w 785566"/>
                  <a:gd name="connsiteY21" fmla="*/ 7578739 h 7941644"/>
                  <a:gd name="connsiteX22" fmla="*/ 42123 w 785566"/>
                  <a:gd name="connsiteY22" fmla="*/ 7556563 h 7941644"/>
                  <a:gd name="connsiteX23" fmla="*/ 0 w 785566"/>
                  <a:gd name="connsiteY23" fmla="*/ 7423207 h 7941644"/>
                  <a:gd name="connsiteX24" fmla="*/ 900 w 785566"/>
                  <a:gd name="connsiteY24" fmla="*/ 7417359 h 7941644"/>
                  <a:gd name="connsiteX25" fmla="*/ 0 w 785566"/>
                  <a:gd name="connsiteY25" fmla="*/ 7417359 h 7941644"/>
                  <a:gd name="connsiteX26" fmla="*/ 0 w 785566"/>
                  <a:gd name="connsiteY26" fmla="*/ 517088 h 7941644"/>
                  <a:gd name="connsiteX27" fmla="*/ 900 w 785566"/>
                  <a:gd name="connsiteY27" fmla="*/ 517088 h 7941644"/>
                  <a:gd name="connsiteX28" fmla="*/ 0 w 785566"/>
                  <a:gd name="connsiteY28" fmla="*/ 511241 h 7941644"/>
                  <a:gd name="connsiteX29" fmla="*/ 42123 w 785566"/>
                  <a:gd name="connsiteY29" fmla="*/ 377884 h 7941644"/>
                  <a:gd name="connsiteX30" fmla="*/ 67204 w 785566"/>
                  <a:gd name="connsiteY30" fmla="*/ 355709 h 7941644"/>
                  <a:gd name="connsiteX31" fmla="*/ 67204 w 785566"/>
                  <a:gd name="connsiteY31" fmla="*/ 351691 h 7941644"/>
                  <a:gd name="connsiteX32" fmla="*/ 325886 w 785566"/>
                  <a:gd name="connsiteY32" fmla="*/ 101122 h 7941644"/>
                  <a:gd name="connsiteX33" fmla="*/ 359088 w 785566"/>
                  <a:gd name="connsiteY33" fmla="*/ 57524 h 7941644"/>
                  <a:gd name="connsiteX34" fmla="*/ 387996 w 785566"/>
                  <a:gd name="connsiteY34" fmla="*/ 10873 h 7941644"/>
                  <a:gd name="connsiteX35" fmla="*/ 388244 w 785566"/>
                  <a:gd name="connsiteY35" fmla="*/ 10283 h 7941644"/>
                  <a:gd name="connsiteX36" fmla="*/ 395810 w 785566"/>
                  <a:gd name="connsiteY36" fmla="*/ 0 h 7941644"/>
                  <a:gd name="connsiteX37" fmla="*/ 403371 w 785566"/>
                  <a:gd name="connsiteY37" fmla="*/ 10275 h 7941644"/>
                  <a:gd name="connsiteX38" fmla="*/ 403622 w 785566"/>
                  <a:gd name="connsiteY38" fmla="*/ 10874 h 7941644"/>
                  <a:gd name="connsiteX39" fmla="*/ 472900 w 785566"/>
                  <a:gd name="connsiteY39" fmla="*/ 110533 h 7941644"/>
                  <a:gd name="connsiteX40" fmla="*/ 495975 w 785566"/>
                  <a:gd name="connsiteY40" fmla="*/ 136127 h 7941644"/>
                  <a:gd name="connsiteX41" fmla="*/ 496362 w 785566"/>
                  <a:gd name="connsiteY41" fmla="*/ 136653 h 7941644"/>
                  <a:gd name="connsiteX42" fmla="*/ 718362 w 785566"/>
                  <a:gd name="connsiteY42" fmla="*/ 351691 h 7941644"/>
                  <a:gd name="connsiteX43" fmla="*/ 718362 w 785566"/>
                  <a:gd name="connsiteY43" fmla="*/ 355709 h 7941644"/>
                  <a:gd name="connsiteX44" fmla="*/ 743443 w 785566"/>
                  <a:gd name="connsiteY44" fmla="*/ 377884 h 7941644"/>
                  <a:gd name="connsiteX45" fmla="*/ 785566 w 785566"/>
                  <a:gd name="connsiteY45" fmla="*/ 511241 h 7941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785566" h="7941644">
                    <a:moveTo>
                      <a:pt x="785566" y="511241"/>
                    </a:moveTo>
                    <a:lnTo>
                      <a:pt x="784666" y="517088"/>
                    </a:lnTo>
                    <a:lnTo>
                      <a:pt x="785566" y="517088"/>
                    </a:lnTo>
                    <a:lnTo>
                      <a:pt x="785566" y="7417360"/>
                    </a:lnTo>
                    <a:lnTo>
                      <a:pt x="784666" y="7417360"/>
                    </a:lnTo>
                    <a:lnTo>
                      <a:pt x="785566" y="7423208"/>
                    </a:lnTo>
                    <a:cubicBezTo>
                      <a:pt x="785566" y="7475286"/>
                      <a:pt x="769469" y="7522436"/>
                      <a:pt x="743443" y="7556564"/>
                    </a:cubicBezTo>
                    <a:lnTo>
                      <a:pt x="718362" y="7578740"/>
                    </a:lnTo>
                    <a:lnTo>
                      <a:pt x="718362" y="7584000"/>
                    </a:lnTo>
                    <a:lnTo>
                      <a:pt x="501077" y="7794472"/>
                    </a:lnTo>
                    <a:lnTo>
                      <a:pt x="492951" y="7805516"/>
                    </a:lnTo>
                    <a:lnTo>
                      <a:pt x="469874" y="7831112"/>
                    </a:lnTo>
                    <a:cubicBezTo>
                      <a:pt x="439728" y="7867468"/>
                      <a:pt x="415461" y="7902890"/>
                      <a:pt x="400596" y="7930770"/>
                    </a:cubicBezTo>
                    <a:lnTo>
                      <a:pt x="400345" y="7931368"/>
                    </a:lnTo>
                    <a:lnTo>
                      <a:pt x="392784" y="7941644"/>
                    </a:lnTo>
                    <a:lnTo>
                      <a:pt x="385218" y="7931360"/>
                    </a:lnTo>
                    <a:lnTo>
                      <a:pt x="384970" y="7930770"/>
                    </a:lnTo>
                    <a:cubicBezTo>
                      <a:pt x="370105" y="7902892"/>
                      <a:pt x="345838" y="7867470"/>
                      <a:pt x="315693" y="7831112"/>
                    </a:cubicBezTo>
                    <a:lnTo>
                      <a:pt x="292631" y="7805532"/>
                    </a:lnTo>
                    <a:lnTo>
                      <a:pt x="284498" y="7794480"/>
                    </a:lnTo>
                    <a:lnTo>
                      <a:pt x="67204" y="7583999"/>
                    </a:lnTo>
                    <a:lnTo>
                      <a:pt x="67204" y="7578739"/>
                    </a:lnTo>
                    <a:lnTo>
                      <a:pt x="42123" y="7556563"/>
                    </a:lnTo>
                    <a:cubicBezTo>
                      <a:pt x="16097" y="7522435"/>
                      <a:pt x="0" y="7475285"/>
                      <a:pt x="0" y="7423207"/>
                    </a:cubicBezTo>
                    <a:lnTo>
                      <a:pt x="900" y="7417359"/>
                    </a:lnTo>
                    <a:lnTo>
                      <a:pt x="0" y="7417359"/>
                    </a:lnTo>
                    <a:lnTo>
                      <a:pt x="0" y="517088"/>
                    </a:lnTo>
                    <a:lnTo>
                      <a:pt x="900" y="517088"/>
                    </a:lnTo>
                    <a:lnTo>
                      <a:pt x="0" y="511241"/>
                    </a:lnTo>
                    <a:cubicBezTo>
                      <a:pt x="0" y="459162"/>
                      <a:pt x="16097" y="412014"/>
                      <a:pt x="42123" y="377884"/>
                    </a:cubicBezTo>
                    <a:lnTo>
                      <a:pt x="67204" y="355709"/>
                    </a:lnTo>
                    <a:lnTo>
                      <a:pt x="67204" y="351691"/>
                    </a:lnTo>
                    <a:lnTo>
                      <a:pt x="325886" y="101122"/>
                    </a:lnTo>
                    <a:lnTo>
                      <a:pt x="359088" y="57524"/>
                    </a:lnTo>
                    <a:cubicBezTo>
                      <a:pt x="370781" y="40639"/>
                      <a:pt x="380564" y="24813"/>
                      <a:pt x="387996" y="10873"/>
                    </a:cubicBezTo>
                    <a:lnTo>
                      <a:pt x="388244" y="10283"/>
                    </a:lnTo>
                    <a:lnTo>
                      <a:pt x="395810" y="0"/>
                    </a:lnTo>
                    <a:lnTo>
                      <a:pt x="403371" y="10275"/>
                    </a:lnTo>
                    <a:lnTo>
                      <a:pt x="403622" y="10874"/>
                    </a:lnTo>
                    <a:cubicBezTo>
                      <a:pt x="418487" y="38754"/>
                      <a:pt x="442754" y="74176"/>
                      <a:pt x="472900" y="110533"/>
                    </a:cubicBezTo>
                    <a:lnTo>
                      <a:pt x="495975" y="136127"/>
                    </a:lnTo>
                    <a:lnTo>
                      <a:pt x="496362" y="136653"/>
                    </a:lnTo>
                    <a:lnTo>
                      <a:pt x="718362" y="351691"/>
                    </a:lnTo>
                    <a:lnTo>
                      <a:pt x="718362" y="355709"/>
                    </a:lnTo>
                    <a:lnTo>
                      <a:pt x="743443" y="377884"/>
                    </a:lnTo>
                    <a:cubicBezTo>
                      <a:pt x="769469" y="412014"/>
                      <a:pt x="785566" y="459162"/>
                      <a:pt x="785566" y="511241"/>
                    </a:cubicBezTo>
                    <a:close/>
                  </a:path>
                </a:pathLst>
              </a:custGeom>
              <a:grpFill/>
              <a:ln w="28575">
                <a:gradFill>
                  <a:gsLst>
                    <a:gs pos="0">
                      <a:srgbClr val="6C95B9"/>
                    </a:gs>
                    <a:gs pos="50000">
                      <a:srgbClr val="94B9E0"/>
                    </a:gs>
                    <a:gs pos="100000">
                      <a:srgbClr val="5C81AB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cxnSp>
            <p:nvCxnSpPr>
              <p:cNvPr id="67" name="Straight Connector 66"/>
              <p:cNvCxnSpPr/>
              <p:nvPr/>
            </p:nvCxnSpPr>
            <p:spPr>
              <a:xfrm>
                <a:off x="10029497" y="4832808"/>
                <a:ext cx="2168453" cy="0"/>
              </a:xfrm>
              <a:prstGeom prst="line">
                <a:avLst/>
              </a:prstGeom>
              <a:grpFill/>
              <a:ln w="28575">
                <a:solidFill>
                  <a:srgbClr val="5D82A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>
                <a:off x="-10517" y="4829666"/>
                <a:ext cx="2137522" cy="0"/>
              </a:xfrm>
              <a:prstGeom prst="line">
                <a:avLst/>
              </a:prstGeom>
              <a:grpFill/>
              <a:ln w="28575">
                <a:solidFill>
                  <a:srgbClr val="6D95B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2" name="Group 71"/>
            <p:cNvGrpSpPr/>
            <p:nvPr/>
          </p:nvGrpSpPr>
          <p:grpSpPr>
            <a:xfrm>
              <a:off x="-21780" y="2406554"/>
              <a:ext cx="12213780" cy="511834"/>
              <a:chOff x="-17973" y="5339849"/>
              <a:chExt cx="12213780" cy="511834"/>
            </a:xfrm>
            <a:noFill/>
            <a:scene3d>
              <a:camera prst="perspectiveRelaxedModerately">
                <a:rot lat="0" lon="0" rev="0"/>
              </a:camera>
              <a:lightRig rig="threePt" dir="t"/>
            </a:scene3d>
          </p:grpSpPr>
          <p:sp>
            <p:nvSpPr>
              <p:cNvPr id="73" name="Freeform 72"/>
              <p:cNvSpPr/>
              <p:nvPr/>
            </p:nvSpPr>
            <p:spPr>
              <a:xfrm>
                <a:off x="1939779" y="5339850"/>
                <a:ext cx="4044232" cy="511833"/>
              </a:xfrm>
              <a:custGeom>
                <a:avLst/>
                <a:gdLst>
                  <a:gd name="connsiteX0" fmla="*/ 371089 w 4044232"/>
                  <a:gd name="connsiteY0" fmla="*/ 0 h 511833"/>
                  <a:gd name="connsiteX1" fmla="*/ 3676123 w 4044232"/>
                  <a:gd name="connsiteY1" fmla="*/ 0 h 511833"/>
                  <a:gd name="connsiteX2" fmla="*/ 3717140 w 4044232"/>
                  <a:gd name="connsiteY2" fmla="*/ 5683 h 511833"/>
                  <a:gd name="connsiteX3" fmla="*/ 3758007 w 4044232"/>
                  <a:gd name="connsiteY3" fmla="*/ 24591 h 511833"/>
                  <a:gd name="connsiteX4" fmla="*/ 3926420 w 4044232"/>
                  <a:gd name="connsiteY4" fmla="*/ 183202 h 511833"/>
                  <a:gd name="connsiteX5" fmla="*/ 3926420 w 4044232"/>
                  <a:gd name="connsiteY5" fmla="*/ 182261 h 511833"/>
                  <a:gd name="connsiteX6" fmla="*/ 3948774 w 4044232"/>
                  <a:gd name="connsiteY6" fmla="*/ 198283 h 511833"/>
                  <a:gd name="connsiteX7" fmla="*/ 4005679 w 4044232"/>
                  <a:gd name="connsiteY7" fmla="*/ 233915 h 511833"/>
                  <a:gd name="connsiteX8" fmla="*/ 4041417 w 4044232"/>
                  <a:gd name="connsiteY8" fmla="*/ 253715 h 511833"/>
                  <a:gd name="connsiteX9" fmla="*/ 4044232 w 4044232"/>
                  <a:gd name="connsiteY9" fmla="*/ 255545 h 511833"/>
                  <a:gd name="connsiteX10" fmla="*/ 4005677 w 4044232"/>
                  <a:gd name="connsiteY10" fmla="*/ 276905 h 511833"/>
                  <a:gd name="connsiteX11" fmla="*/ 3948772 w 4044232"/>
                  <a:gd name="connsiteY11" fmla="*/ 312538 h 511833"/>
                  <a:gd name="connsiteX12" fmla="*/ 3926750 w 4044232"/>
                  <a:gd name="connsiteY12" fmla="*/ 328321 h 511833"/>
                  <a:gd name="connsiteX13" fmla="*/ 3779464 w 4044232"/>
                  <a:gd name="connsiteY13" fmla="*/ 467034 h 511833"/>
                  <a:gd name="connsiteX14" fmla="*/ 3778353 w 4044232"/>
                  <a:gd name="connsiteY14" fmla="*/ 467034 h 511833"/>
                  <a:gd name="connsiteX15" fmla="*/ 3764668 w 4044232"/>
                  <a:gd name="connsiteY15" fmla="*/ 480963 h 511833"/>
                  <a:gd name="connsiteX16" fmla="*/ 3717140 w 4044232"/>
                  <a:gd name="connsiteY16" fmla="*/ 502953 h 511833"/>
                  <a:gd name="connsiteX17" fmla="*/ 3659804 w 4044232"/>
                  <a:gd name="connsiteY17" fmla="*/ 510897 h 511833"/>
                  <a:gd name="connsiteX18" fmla="*/ 3659804 w 4044232"/>
                  <a:gd name="connsiteY18" fmla="*/ 511833 h 511833"/>
                  <a:gd name="connsiteX19" fmla="*/ 387408 w 4044232"/>
                  <a:gd name="connsiteY19" fmla="*/ 511833 h 511833"/>
                  <a:gd name="connsiteX20" fmla="*/ 387408 w 4044232"/>
                  <a:gd name="connsiteY20" fmla="*/ 510897 h 511833"/>
                  <a:gd name="connsiteX21" fmla="*/ 330072 w 4044232"/>
                  <a:gd name="connsiteY21" fmla="*/ 502953 h 511833"/>
                  <a:gd name="connsiteX22" fmla="*/ 282544 w 4044232"/>
                  <a:gd name="connsiteY22" fmla="*/ 480963 h 511833"/>
                  <a:gd name="connsiteX23" fmla="*/ 268859 w 4044232"/>
                  <a:gd name="connsiteY23" fmla="*/ 467034 h 511833"/>
                  <a:gd name="connsiteX24" fmla="*/ 265394 w 4044232"/>
                  <a:gd name="connsiteY24" fmla="*/ 467034 h 511833"/>
                  <a:gd name="connsiteX25" fmla="*/ 117813 w 4044232"/>
                  <a:gd name="connsiteY25" fmla="*/ 328043 h 511833"/>
                  <a:gd name="connsiteX26" fmla="*/ 117813 w 4044232"/>
                  <a:gd name="connsiteY26" fmla="*/ 328559 h 511833"/>
                  <a:gd name="connsiteX27" fmla="*/ 95461 w 4044232"/>
                  <a:gd name="connsiteY27" fmla="*/ 312539 h 511833"/>
                  <a:gd name="connsiteX28" fmla="*/ 38555 w 4044232"/>
                  <a:gd name="connsiteY28" fmla="*/ 276906 h 511833"/>
                  <a:gd name="connsiteX29" fmla="*/ 0 w 4044232"/>
                  <a:gd name="connsiteY29" fmla="*/ 255546 h 511833"/>
                  <a:gd name="connsiteX30" fmla="*/ 2815 w 4044232"/>
                  <a:gd name="connsiteY30" fmla="*/ 253716 h 511833"/>
                  <a:gd name="connsiteX31" fmla="*/ 38554 w 4044232"/>
                  <a:gd name="connsiteY31" fmla="*/ 233916 h 511833"/>
                  <a:gd name="connsiteX32" fmla="*/ 95459 w 4044232"/>
                  <a:gd name="connsiteY32" fmla="*/ 198284 h 511833"/>
                  <a:gd name="connsiteX33" fmla="*/ 117813 w 4044232"/>
                  <a:gd name="connsiteY33" fmla="*/ 182262 h 511833"/>
                  <a:gd name="connsiteX34" fmla="*/ 117813 w 4044232"/>
                  <a:gd name="connsiteY34" fmla="*/ 183791 h 511833"/>
                  <a:gd name="connsiteX35" fmla="*/ 268788 w 4044232"/>
                  <a:gd name="connsiteY35" fmla="*/ 41602 h 511833"/>
                  <a:gd name="connsiteX36" fmla="*/ 268859 w 4044232"/>
                  <a:gd name="connsiteY36" fmla="*/ 41602 h 511833"/>
                  <a:gd name="connsiteX37" fmla="*/ 269738 w 4044232"/>
                  <a:gd name="connsiteY37" fmla="*/ 40708 h 511833"/>
                  <a:gd name="connsiteX38" fmla="*/ 284576 w 4044232"/>
                  <a:gd name="connsiteY38" fmla="*/ 26733 h 511833"/>
                  <a:gd name="connsiteX39" fmla="*/ 330072 w 4044232"/>
                  <a:gd name="connsiteY39" fmla="*/ 5683 h 511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4044232" h="511833">
                    <a:moveTo>
                      <a:pt x="371089" y="0"/>
                    </a:moveTo>
                    <a:lnTo>
                      <a:pt x="3676123" y="0"/>
                    </a:lnTo>
                    <a:lnTo>
                      <a:pt x="3717140" y="5683"/>
                    </a:lnTo>
                    <a:lnTo>
                      <a:pt x="3758007" y="24591"/>
                    </a:lnTo>
                    <a:lnTo>
                      <a:pt x="3926420" y="183202"/>
                    </a:lnTo>
                    <a:lnTo>
                      <a:pt x="3926420" y="182261"/>
                    </a:lnTo>
                    <a:lnTo>
                      <a:pt x="3948774" y="198283"/>
                    </a:lnTo>
                    <a:cubicBezTo>
                      <a:pt x="3965958" y="209756"/>
                      <a:pt x="3985171" y="221825"/>
                      <a:pt x="4005679" y="233915"/>
                    </a:cubicBezTo>
                    <a:lnTo>
                      <a:pt x="4041417" y="253715"/>
                    </a:lnTo>
                    <a:lnTo>
                      <a:pt x="4044232" y="255545"/>
                    </a:lnTo>
                    <a:lnTo>
                      <a:pt x="4005677" y="276905"/>
                    </a:lnTo>
                    <a:cubicBezTo>
                      <a:pt x="3985168" y="288996"/>
                      <a:pt x="3965956" y="301065"/>
                      <a:pt x="3948772" y="312538"/>
                    </a:cubicBezTo>
                    <a:lnTo>
                      <a:pt x="3926750" y="328321"/>
                    </a:lnTo>
                    <a:lnTo>
                      <a:pt x="3779464" y="467034"/>
                    </a:lnTo>
                    <a:lnTo>
                      <a:pt x="3778353" y="467034"/>
                    </a:lnTo>
                    <a:lnTo>
                      <a:pt x="3764668" y="480963"/>
                    </a:lnTo>
                    <a:cubicBezTo>
                      <a:pt x="3751138" y="490247"/>
                      <a:pt x="3735028" y="497761"/>
                      <a:pt x="3717140" y="502953"/>
                    </a:cubicBezTo>
                    <a:lnTo>
                      <a:pt x="3659804" y="510897"/>
                    </a:lnTo>
                    <a:lnTo>
                      <a:pt x="3659804" y="511833"/>
                    </a:lnTo>
                    <a:lnTo>
                      <a:pt x="387408" y="511833"/>
                    </a:lnTo>
                    <a:lnTo>
                      <a:pt x="387408" y="510897"/>
                    </a:lnTo>
                    <a:lnTo>
                      <a:pt x="330072" y="502953"/>
                    </a:lnTo>
                    <a:cubicBezTo>
                      <a:pt x="312184" y="497761"/>
                      <a:pt x="296074" y="490247"/>
                      <a:pt x="282544" y="480963"/>
                    </a:cubicBezTo>
                    <a:lnTo>
                      <a:pt x="268859" y="467034"/>
                    </a:lnTo>
                    <a:lnTo>
                      <a:pt x="265394" y="467034"/>
                    </a:lnTo>
                    <a:lnTo>
                      <a:pt x="117813" y="328043"/>
                    </a:lnTo>
                    <a:lnTo>
                      <a:pt x="117813" y="328559"/>
                    </a:lnTo>
                    <a:lnTo>
                      <a:pt x="95461" y="312539"/>
                    </a:lnTo>
                    <a:cubicBezTo>
                      <a:pt x="78277" y="301066"/>
                      <a:pt x="59064" y="288997"/>
                      <a:pt x="38555" y="276906"/>
                    </a:cubicBezTo>
                    <a:lnTo>
                      <a:pt x="0" y="255546"/>
                    </a:lnTo>
                    <a:lnTo>
                      <a:pt x="2815" y="253716"/>
                    </a:lnTo>
                    <a:lnTo>
                      <a:pt x="38554" y="233916"/>
                    </a:lnTo>
                    <a:cubicBezTo>
                      <a:pt x="59062" y="221826"/>
                      <a:pt x="78275" y="209757"/>
                      <a:pt x="95459" y="198284"/>
                    </a:cubicBezTo>
                    <a:lnTo>
                      <a:pt x="117813" y="182262"/>
                    </a:lnTo>
                    <a:lnTo>
                      <a:pt x="117813" y="183791"/>
                    </a:lnTo>
                    <a:lnTo>
                      <a:pt x="268788" y="41602"/>
                    </a:lnTo>
                    <a:lnTo>
                      <a:pt x="268859" y="41602"/>
                    </a:lnTo>
                    <a:lnTo>
                      <a:pt x="269738" y="40708"/>
                    </a:lnTo>
                    <a:lnTo>
                      <a:pt x="284576" y="26733"/>
                    </a:lnTo>
                    <a:lnTo>
                      <a:pt x="330072" y="5683"/>
                    </a:lnTo>
                    <a:close/>
                  </a:path>
                </a:pathLst>
              </a:custGeom>
              <a:grpFill/>
              <a:ln w="28575">
                <a:gradFill flip="none" rotWithShape="1">
                  <a:gsLst>
                    <a:gs pos="0">
                      <a:srgbClr val="457098"/>
                    </a:gs>
                    <a:gs pos="100000">
                      <a:srgbClr val="85B6DE"/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" name="Freeform 73"/>
              <p:cNvSpPr/>
              <p:nvPr/>
            </p:nvSpPr>
            <p:spPr>
              <a:xfrm>
                <a:off x="6126080" y="5339849"/>
                <a:ext cx="4044232" cy="511833"/>
              </a:xfrm>
              <a:custGeom>
                <a:avLst/>
                <a:gdLst>
                  <a:gd name="connsiteX0" fmla="*/ 371089 w 4044232"/>
                  <a:gd name="connsiteY0" fmla="*/ 0 h 511833"/>
                  <a:gd name="connsiteX1" fmla="*/ 3676123 w 4044232"/>
                  <a:gd name="connsiteY1" fmla="*/ 0 h 511833"/>
                  <a:gd name="connsiteX2" fmla="*/ 3717140 w 4044232"/>
                  <a:gd name="connsiteY2" fmla="*/ 5683 h 511833"/>
                  <a:gd name="connsiteX3" fmla="*/ 3758007 w 4044232"/>
                  <a:gd name="connsiteY3" fmla="*/ 24591 h 511833"/>
                  <a:gd name="connsiteX4" fmla="*/ 3926420 w 4044232"/>
                  <a:gd name="connsiteY4" fmla="*/ 183202 h 511833"/>
                  <a:gd name="connsiteX5" fmla="*/ 3926420 w 4044232"/>
                  <a:gd name="connsiteY5" fmla="*/ 182261 h 511833"/>
                  <a:gd name="connsiteX6" fmla="*/ 3948774 w 4044232"/>
                  <a:gd name="connsiteY6" fmla="*/ 198283 h 511833"/>
                  <a:gd name="connsiteX7" fmla="*/ 4005679 w 4044232"/>
                  <a:gd name="connsiteY7" fmla="*/ 233915 h 511833"/>
                  <a:gd name="connsiteX8" fmla="*/ 4041417 w 4044232"/>
                  <a:gd name="connsiteY8" fmla="*/ 253715 h 511833"/>
                  <a:gd name="connsiteX9" fmla="*/ 4044232 w 4044232"/>
                  <a:gd name="connsiteY9" fmla="*/ 255545 h 511833"/>
                  <a:gd name="connsiteX10" fmla="*/ 4005677 w 4044232"/>
                  <a:gd name="connsiteY10" fmla="*/ 276905 h 511833"/>
                  <a:gd name="connsiteX11" fmla="*/ 3948772 w 4044232"/>
                  <a:gd name="connsiteY11" fmla="*/ 312538 h 511833"/>
                  <a:gd name="connsiteX12" fmla="*/ 3926750 w 4044232"/>
                  <a:gd name="connsiteY12" fmla="*/ 328321 h 511833"/>
                  <a:gd name="connsiteX13" fmla="*/ 3779464 w 4044232"/>
                  <a:gd name="connsiteY13" fmla="*/ 467034 h 511833"/>
                  <a:gd name="connsiteX14" fmla="*/ 3778353 w 4044232"/>
                  <a:gd name="connsiteY14" fmla="*/ 467034 h 511833"/>
                  <a:gd name="connsiteX15" fmla="*/ 3764668 w 4044232"/>
                  <a:gd name="connsiteY15" fmla="*/ 480963 h 511833"/>
                  <a:gd name="connsiteX16" fmla="*/ 3717140 w 4044232"/>
                  <a:gd name="connsiteY16" fmla="*/ 502953 h 511833"/>
                  <a:gd name="connsiteX17" fmla="*/ 3659804 w 4044232"/>
                  <a:gd name="connsiteY17" fmla="*/ 510897 h 511833"/>
                  <a:gd name="connsiteX18" fmla="*/ 3659804 w 4044232"/>
                  <a:gd name="connsiteY18" fmla="*/ 511833 h 511833"/>
                  <a:gd name="connsiteX19" fmla="*/ 387408 w 4044232"/>
                  <a:gd name="connsiteY19" fmla="*/ 511833 h 511833"/>
                  <a:gd name="connsiteX20" fmla="*/ 387408 w 4044232"/>
                  <a:gd name="connsiteY20" fmla="*/ 510897 h 511833"/>
                  <a:gd name="connsiteX21" fmla="*/ 330072 w 4044232"/>
                  <a:gd name="connsiteY21" fmla="*/ 502953 h 511833"/>
                  <a:gd name="connsiteX22" fmla="*/ 282544 w 4044232"/>
                  <a:gd name="connsiteY22" fmla="*/ 480963 h 511833"/>
                  <a:gd name="connsiteX23" fmla="*/ 268859 w 4044232"/>
                  <a:gd name="connsiteY23" fmla="*/ 467034 h 511833"/>
                  <a:gd name="connsiteX24" fmla="*/ 265394 w 4044232"/>
                  <a:gd name="connsiteY24" fmla="*/ 467034 h 511833"/>
                  <a:gd name="connsiteX25" fmla="*/ 117813 w 4044232"/>
                  <a:gd name="connsiteY25" fmla="*/ 328043 h 511833"/>
                  <a:gd name="connsiteX26" fmla="*/ 117813 w 4044232"/>
                  <a:gd name="connsiteY26" fmla="*/ 328559 h 511833"/>
                  <a:gd name="connsiteX27" fmla="*/ 95461 w 4044232"/>
                  <a:gd name="connsiteY27" fmla="*/ 312539 h 511833"/>
                  <a:gd name="connsiteX28" fmla="*/ 38555 w 4044232"/>
                  <a:gd name="connsiteY28" fmla="*/ 276906 h 511833"/>
                  <a:gd name="connsiteX29" fmla="*/ 0 w 4044232"/>
                  <a:gd name="connsiteY29" fmla="*/ 255546 h 511833"/>
                  <a:gd name="connsiteX30" fmla="*/ 2815 w 4044232"/>
                  <a:gd name="connsiteY30" fmla="*/ 253716 h 511833"/>
                  <a:gd name="connsiteX31" fmla="*/ 38554 w 4044232"/>
                  <a:gd name="connsiteY31" fmla="*/ 233916 h 511833"/>
                  <a:gd name="connsiteX32" fmla="*/ 95459 w 4044232"/>
                  <a:gd name="connsiteY32" fmla="*/ 198284 h 511833"/>
                  <a:gd name="connsiteX33" fmla="*/ 117813 w 4044232"/>
                  <a:gd name="connsiteY33" fmla="*/ 182262 h 511833"/>
                  <a:gd name="connsiteX34" fmla="*/ 117813 w 4044232"/>
                  <a:gd name="connsiteY34" fmla="*/ 183791 h 511833"/>
                  <a:gd name="connsiteX35" fmla="*/ 268788 w 4044232"/>
                  <a:gd name="connsiteY35" fmla="*/ 41602 h 511833"/>
                  <a:gd name="connsiteX36" fmla="*/ 268859 w 4044232"/>
                  <a:gd name="connsiteY36" fmla="*/ 41602 h 511833"/>
                  <a:gd name="connsiteX37" fmla="*/ 269738 w 4044232"/>
                  <a:gd name="connsiteY37" fmla="*/ 40708 h 511833"/>
                  <a:gd name="connsiteX38" fmla="*/ 284576 w 4044232"/>
                  <a:gd name="connsiteY38" fmla="*/ 26733 h 511833"/>
                  <a:gd name="connsiteX39" fmla="*/ 330072 w 4044232"/>
                  <a:gd name="connsiteY39" fmla="*/ 5683 h 511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4044232" h="511833">
                    <a:moveTo>
                      <a:pt x="371089" y="0"/>
                    </a:moveTo>
                    <a:lnTo>
                      <a:pt x="3676123" y="0"/>
                    </a:lnTo>
                    <a:lnTo>
                      <a:pt x="3717140" y="5683"/>
                    </a:lnTo>
                    <a:lnTo>
                      <a:pt x="3758007" y="24591"/>
                    </a:lnTo>
                    <a:lnTo>
                      <a:pt x="3926420" y="183202"/>
                    </a:lnTo>
                    <a:lnTo>
                      <a:pt x="3926420" y="182261"/>
                    </a:lnTo>
                    <a:lnTo>
                      <a:pt x="3948774" y="198283"/>
                    </a:lnTo>
                    <a:cubicBezTo>
                      <a:pt x="3965958" y="209756"/>
                      <a:pt x="3985171" y="221825"/>
                      <a:pt x="4005679" y="233915"/>
                    </a:cubicBezTo>
                    <a:lnTo>
                      <a:pt x="4041417" y="253715"/>
                    </a:lnTo>
                    <a:lnTo>
                      <a:pt x="4044232" y="255545"/>
                    </a:lnTo>
                    <a:lnTo>
                      <a:pt x="4005677" y="276905"/>
                    </a:lnTo>
                    <a:cubicBezTo>
                      <a:pt x="3985168" y="288996"/>
                      <a:pt x="3965956" y="301065"/>
                      <a:pt x="3948772" y="312538"/>
                    </a:cubicBezTo>
                    <a:lnTo>
                      <a:pt x="3926750" y="328321"/>
                    </a:lnTo>
                    <a:lnTo>
                      <a:pt x="3779464" y="467034"/>
                    </a:lnTo>
                    <a:lnTo>
                      <a:pt x="3778353" y="467034"/>
                    </a:lnTo>
                    <a:lnTo>
                      <a:pt x="3764668" y="480963"/>
                    </a:lnTo>
                    <a:cubicBezTo>
                      <a:pt x="3751138" y="490247"/>
                      <a:pt x="3735028" y="497761"/>
                      <a:pt x="3717140" y="502953"/>
                    </a:cubicBezTo>
                    <a:lnTo>
                      <a:pt x="3659804" y="510897"/>
                    </a:lnTo>
                    <a:lnTo>
                      <a:pt x="3659804" y="511833"/>
                    </a:lnTo>
                    <a:lnTo>
                      <a:pt x="387408" y="511833"/>
                    </a:lnTo>
                    <a:lnTo>
                      <a:pt x="387408" y="510897"/>
                    </a:lnTo>
                    <a:lnTo>
                      <a:pt x="330072" y="502953"/>
                    </a:lnTo>
                    <a:cubicBezTo>
                      <a:pt x="312184" y="497761"/>
                      <a:pt x="296074" y="490247"/>
                      <a:pt x="282544" y="480963"/>
                    </a:cubicBezTo>
                    <a:lnTo>
                      <a:pt x="268859" y="467034"/>
                    </a:lnTo>
                    <a:lnTo>
                      <a:pt x="265394" y="467034"/>
                    </a:lnTo>
                    <a:lnTo>
                      <a:pt x="117813" y="328043"/>
                    </a:lnTo>
                    <a:lnTo>
                      <a:pt x="117813" y="328559"/>
                    </a:lnTo>
                    <a:lnTo>
                      <a:pt x="95461" y="312539"/>
                    </a:lnTo>
                    <a:cubicBezTo>
                      <a:pt x="78277" y="301066"/>
                      <a:pt x="59064" y="288997"/>
                      <a:pt x="38555" y="276906"/>
                    </a:cubicBezTo>
                    <a:lnTo>
                      <a:pt x="0" y="255546"/>
                    </a:lnTo>
                    <a:lnTo>
                      <a:pt x="2815" y="253716"/>
                    </a:lnTo>
                    <a:lnTo>
                      <a:pt x="38554" y="233916"/>
                    </a:lnTo>
                    <a:cubicBezTo>
                      <a:pt x="59062" y="221826"/>
                      <a:pt x="78275" y="209757"/>
                      <a:pt x="95459" y="198284"/>
                    </a:cubicBezTo>
                    <a:lnTo>
                      <a:pt x="117813" y="182262"/>
                    </a:lnTo>
                    <a:lnTo>
                      <a:pt x="117813" y="183791"/>
                    </a:lnTo>
                    <a:lnTo>
                      <a:pt x="268788" y="41602"/>
                    </a:lnTo>
                    <a:lnTo>
                      <a:pt x="268859" y="41602"/>
                    </a:lnTo>
                    <a:lnTo>
                      <a:pt x="269738" y="40708"/>
                    </a:lnTo>
                    <a:lnTo>
                      <a:pt x="284576" y="26733"/>
                    </a:lnTo>
                    <a:lnTo>
                      <a:pt x="330072" y="5683"/>
                    </a:lnTo>
                    <a:close/>
                  </a:path>
                </a:pathLst>
              </a:custGeom>
              <a:grpFill/>
              <a:ln w="28575">
                <a:gradFill flip="none" rotWithShape="1">
                  <a:gsLst>
                    <a:gs pos="0">
                      <a:srgbClr val="85B6DE"/>
                    </a:gs>
                    <a:gs pos="100000">
                      <a:srgbClr val="376995"/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75" name="Straight Connector 74"/>
              <p:cNvCxnSpPr/>
              <p:nvPr/>
            </p:nvCxnSpPr>
            <p:spPr>
              <a:xfrm flipH="1" flipV="1">
                <a:off x="5976162" y="5592806"/>
                <a:ext cx="151200" cy="0"/>
              </a:xfrm>
              <a:prstGeom prst="line">
                <a:avLst/>
              </a:prstGeom>
              <a:grpFill/>
              <a:ln w="28575">
                <a:solidFill>
                  <a:srgbClr val="85B6D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/>
            </p:nvCxnSpPr>
            <p:spPr>
              <a:xfrm flipH="1" flipV="1">
                <a:off x="10165407" y="5592806"/>
                <a:ext cx="2030400" cy="0"/>
              </a:xfrm>
              <a:prstGeom prst="line">
                <a:avLst/>
              </a:prstGeom>
              <a:grpFill/>
              <a:ln w="28575">
                <a:solidFill>
                  <a:srgbClr val="37699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/>
              <p:cNvCxnSpPr/>
              <p:nvPr/>
            </p:nvCxnSpPr>
            <p:spPr>
              <a:xfrm flipH="1">
                <a:off x="-17973" y="5592806"/>
                <a:ext cx="1968185" cy="0"/>
              </a:xfrm>
              <a:prstGeom prst="line">
                <a:avLst/>
              </a:prstGeom>
              <a:grpFill/>
              <a:ln w="28575">
                <a:solidFill>
                  <a:srgbClr val="45709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8" name="Group 77"/>
            <p:cNvGrpSpPr/>
            <p:nvPr/>
          </p:nvGrpSpPr>
          <p:grpSpPr>
            <a:xfrm>
              <a:off x="-21944" y="3041365"/>
              <a:ext cx="12213780" cy="511834"/>
              <a:chOff x="-17973" y="5339849"/>
              <a:chExt cx="12213780" cy="511834"/>
            </a:xfrm>
            <a:noFill/>
            <a:scene3d>
              <a:camera prst="perspectiveRelaxedModerately">
                <a:rot lat="0" lon="0" rev="0"/>
              </a:camera>
              <a:lightRig rig="threePt" dir="t"/>
            </a:scene3d>
          </p:grpSpPr>
          <p:sp>
            <p:nvSpPr>
              <p:cNvPr id="80" name="Freeform 79"/>
              <p:cNvSpPr/>
              <p:nvPr/>
            </p:nvSpPr>
            <p:spPr>
              <a:xfrm>
                <a:off x="1939779" y="5339850"/>
                <a:ext cx="4044232" cy="511833"/>
              </a:xfrm>
              <a:custGeom>
                <a:avLst/>
                <a:gdLst>
                  <a:gd name="connsiteX0" fmla="*/ 371089 w 4044232"/>
                  <a:gd name="connsiteY0" fmla="*/ 0 h 511833"/>
                  <a:gd name="connsiteX1" fmla="*/ 3676123 w 4044232"/>
                  <a:gd name="connsiteY1" fmla="*/ 0 h 511833"/>
                  <a:gd name="connsiteX2" fmla="*/ 3717140 w 4044232"/>
                  <a:gd name="connsiteY2" fmla="*/ 5683 h 511833"/>
                  <a:gd name="connsiteX3" fmla="*/ 3758007 w 4044232"/>
                  <a:gd name="connsiteY3" fmla="*/ 24591 h 511833"/>
                  <a:gd name="connsiteX4" fmla="*/ 3926420 w 4044232"/>
                  <a:gd name="connsiteY4" fmla="*/ 183202 h 511833"/>
                  <a:gd name="connsiteX5" fmla="*/ 3926420 w 4044232"/>
                  <a:gd name="connsiteY5" fmla="*/ 182261 h 511833"/>
                  <a:gd name="connsiteX6" fmla="*/ 3948774 w 4044232"/>
                  <a:gd name="connsiteY6" fmla="*/ 198283 h 511833"/>
                  <a:gd name="connsiteX7" fmla="*/ 4005679 w 4044232"/>
                  <a:gd name="connsiteY7" fmla="*/ 233915 h 511833"/>
                  <a:gd name="connsiteX8" fmla="*/ 4041417 w 4044232"/>
                  <a:gd name="connsiteY8" fmla="*/ 253715 h 511833"/>
                  <a:gd name="connsiteX9" fmla="*/ 4044232 w 4044232"/>
                  <a:gd name="connsiteY9" fmla="*/ 255545 h 511833"/>
                  <a:gd name="connsiteX10" fmla="*/ 4005677 w 4044232"/>
                  <a:gd name="connsiteY10" fmla="*/ 276905 h 511833"/>
                  <a:gd name="connsiteX11" fmla="*/ 3948772 w 4044232"/>
                  <a:gd name="connsiteY11" fmla="*/ 312538 h 511833"/>
                  <a:gd name="connsiteX12" fmla="*/ 3926750 w 4044232"/>
                  <a:gd name="connsiteY12" fmla="*/ 328321 h 511833"/>
                  <a:gd name="connsiteX13" fmla="*/ 3779464 w 4044232"/>
                  <a:gd name="connsiteY13" fmla="*/ 467034 h 511833"/>
                  <a:gd name="connsiteX14" fmla="*/ 3778353 w 4044232"/>
                  <a:gd name="connsiteY14" fmla="*/ 467034 h 511833"/>
                  <a:gd name="connsiteX15" fmla="*/ 3764668 w 4044232"/>
                  <a:gd name="connsiteY15" fmla="*/ 480963 h 511833"/>
                  <a:gd name="connsiteX16" fmla="*/ 3717140 w 4044232"/>
                  <a:gd name="connsiteY16" fmla="*/ 502953 h 511833"/>
                  <a:gd name="connsiteX17" fmla="*/ 3659804 w 4044232"/>
                  <a:gd name="connsiteY17" fmla="*/ 510897 h 511833"/>
                  <a:gd name="connsiteX18" fmla="*/ 3659804 w 4044232"/>
                  <a:gd name="connsiteY18" fmla="*/ 511833 h 511833"/>
                  <a:gd name="connsiteX19" fmla="*/ 387408 w 4044232"/>
                  <a:gd name="connsiteY19" fmla="*/ 511833 h 511833"/>
                  <a:gd name="connsiteX20" fmla="*/ 387408 w 4044232"/>
                  <a:gd name="connsiteY20" fmla="*/ 510897 h 511833"/>
                  <a:gd name="connsiteX21" fmla="*/ 330072 w 4044232"/>
                  <a:gd name="connsiteY21" fmla="*/ 502953 h 511833"/>
                  <a:gd name="connsiteX22" fmla="*/ 282544 w 4044232"/>
                  <a:gd name="connsiteY22" fmla="*/ 480963 h 511833"/>
                  <a:gd name="connsiteX23" fmla="*/ 268859 w 4044232"/>
                  <a:gd name="connsiteY23" fmla="*/ 467034 h 511833"/>
                  <a:gd name="connsiteX24" fmla="*/ 265394 w 4044232"/>
                  <a:gd name="connsiteY24" fmla="*/ 467034 h 511833"/>
                  <a:gd name="connsiteX25" fmla="*/ 117813 w 4044232"/>
                  <a:gd name="connsiteY25" fmla="*/ 328043 h 511833"/>
                  <a:gd name="connsiteX26" fmla="*/ 117813 w 4044232"/>
                  <a:gd name="connsiteY26" fmla="*/ 328559 h 511833"/>
                  <a:gd name="connsiteX27" fmla="*/ 95461 w 4044232"/>
                  <a:gd name="connsiteY27" fmla="*/ 312539 h 511833"/>
                  <a:gd name="connsiteX28" fmla="*/ 38555 w 4044232"/>
                  <a:gd name="connsiteY28" fmla="*/ 276906 h 511833"/>
                  <a:gd name="connsiteX29" fmla="*/ 0 w 4044232"/>
                  <a:gd name="connsiteY29" fmla="*/ 255546 h 511833"/>
                  <a:gd name="connsiteX30" fmla="*/ 2815 w 4044232"/>
                  <a:gd name="connsiteY30" fmla="*/ 253716 h 511833"/>
                  <a:gd name="connsiteX31" fmla="*/ 38554 w 4044232"/>
                  <a:gd name="connsiteY31" fmla="*/ 233916 h 511833"/>
                  <a:gd name="connsiteX32" fmla="*/ 95459 w 4044232"/>
                  <a:gd name="connsiteY32" fmla="*/ 198284 h 511833"/>
                  <a:gd name="connsiteX33" fmla="*/ 117813 w 4044232"/>
                  <a:gd name="connsiteY33" fmla="*/ 182262 h 511833"/>
                  <a:gd name="connsiteX34" fmla="*/ 117813 w 4044232"/>
                  <a:gd name="connsiteY34" fmla="*/ 183791 h 511833"/>
                  <a:gd name="connsiteX35" fmla="*/ 268788 w 4044232"/>
                  <a:gd name="connsiteY35" fmla="*/ 41602 h 511833"/>
                  <a:gd name="connsiteX36" fmla="*/ 268859 w 4044232"/>
                  <a:gd name="connsiteY36" fmla="*/ 41602 h 511833"/>
                  <a:gd name="connsiteX37" fmla="*/ 269738 w 4044232"/>
                  <a:gd name="connsiteY37" fmla="*/ 40708 h 511833"/>
                  <a:gd name="connsiteX38" fmla="*/ 284576 w 4044232"/>
                  <a:gd name="connsiteY38" fmla="*/ 26733 h 511833"/>
                  <a:gd name="connsiteX39" fmla="*/ 330072 w 4044232"/>
                  <a:gd name="connsiteY39" fmla="*/ 5683 h 511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4044232" h="511833">
                    <a:moveTo>
                      <a:pt x="371089" y="0"/>
                    </a:moveTo>
                    <a:lnTo>
                      <a:pt x="3676123" y="0"/>
                    </a:lnTo>
                    <a:lnTo>
                      <a:pt x="3717140" y="5683"/>
                    </a:lnTo>
                    <a:lnTo>
                      <a:pt x="3758007" y="24591"/>
                    </a:lnTo>
                    <a:lnTo>
                      <a:pt x="3926420" y="183202"/>
                    </a:lnTo>
                    <a:lnTo>
                      <a:pt x="3926420" y="182261"/>
                    </a:lnTo>
                    <a:lnTo>
                      <a:pt x="3948774" y="198283"/>
                    </a:lnTo>
                    <a:cubicBezTo>
                      <a:pt x="3965958" y="209756"/>
                      <a:pt x="3985171" y="221825"/>
                      <a:pt x="4005679" y="233915"/>
                    </a:cubicBezTo>
                    <a:lnTo>
                      <a:pt x="4041417" y="253715"/>
                    </a:lnTo>
                    <a:lnTo>
                      <a:pt x="4044232" y="255545"/>
                    </a:lnTo>
                    <a:lnTo>
                      <a:pt x="4005677" y="276905"/>
                    </a:lnTo>
                    <a:cubicBezTo>
                      <a:pt x="3985168" y="288996"/>
                      <a:pt x="3965956" y="301065"/>
                      <a:pt x="3948772" y="312538"/>
                    </a:cubicBezTo>
                    <a:lnTo>
                      <a:pt x="3926750" y="328321"/>
                    </a:lnTo>
                    <a:lnTo>
                      <a:pt x="3779464" y="467034"/>
                    </a:lnTo>
                    <a:lnTo>
                      <a:pt x="3778353" y="467034"/>
                    </a:lnTo>
                    <a:lnTo>
                      <a:pt x="3764668" y="480963"/>
                    </a:lnTo>
                    <a:cubicBezTo>
                      <a:pt x="3751138" y="490247"/>
                      <a:pt x="3735028" y="497761"/>
                      <a:pt x="3717140" y="502953"/>
                    </a:cubicBezTo>
                    <a:lnTo>
                      <a:pt x="3659804" y="510897"/>
                    </a:lnTo>
                    <a:lnTo>
                      <a:pt x="3659804" y="511833"/>
                    </a:lnTo>
                    <a:lnTo>
                      <a:pt x="387408" y="511833"/>
                    </a:lnTo>
                    <a:lnTo>
                      <a:pt x="387408" y="510897"/>
                    </a:lnTo>
                    <a:lnTo>
                      <a:pt x="330072" y="502953"/>
                    </a:lnTo>
                    <a:cubicBezTo>
                      <a:pt x="312184" y="497761"/>
                      <a:pt x="296074" y="490247"/>
                      <a:pt x="282544" y="480963"/>
                    </a:cubicBezTo>
                    <a:lnTo>
                      <a:pt x="268859" y="467034"/>
                    </a:lnTo>
                    <a:lnTo>
                      <a:pt x="265394" y="467034"/>
                    </a:lnTo>
                    <a:lnTo>
                      <a:pt x="117813" y="328043"/>
                    </a:lnTo>
                    <a:lnTo>
                      <a:pt x="117813" y="328559"/>
                    </a:lnTo>
                    <a:lnTo>
                      <a:pt x="95461" y="312539"/>
                    </a:lnTo>
                    <a:cubicBezTo>
                      <a:pt x="78277" y="301066"/>
                      <a:pt x="59064" y="288997"/>
                      <a:pt x="38555" y="276906"/>
                    </a:cubicBezTo>
                    <a:lnTo>
                      <a:pt x="0" y="255546"/>
                    </a:lnTo>
                    <a:lnTo>
                      <a:pt x="2815" y="253716"/>
                    </a:lnTo>
                    <a:lnTo>
                      <a:pt x="38554" y="233916"/>
                    </a:lnTo>
                    <a:cubicBezTo>
                      <a:pt x="59062" y="221826"/>
                      <a:pt x="78275" y="209757"/>
                      <a:pt x="95459" y="198284"/>
                    </a:cubicBezTo>
                    <a:lnTo>
                      <a:pt x="117813" y="182262"/>
                    </a:lnTo>
                    <a:lnTo>
                      <a:pt x="117813" y="183791"/>
                    </a:lnTo>
                    <a:lnTo>
                      <a:pt x="268788" y="41602"/>
                    </a:lnTo>
                    <a:lnTo>
                      <a:pt x="268859" y="41602"/>
                    </a:lnTo>
                    <a:lnTo>
                      <a:pt x="269738" y="40708"/>
                    </a:lnTo>
                    <a:lnTo>
                      <a:pt x="284576" y="26733"/>
                    </a:lnTo>
                    <a:lnTo>
                      <a:pt x="330072" y="5683"/>
                    </a:lnTo>
                    <a:close/>
                  </a:path>
                </a:pathLst>
              </a:custGeom>
              <a:grpFill/>
              <a:ln w="28575">
                <a:gradFill flip="none" rotWithShape="1">
                  <a:gsLst>
                    <a:gs pos="0">
                      <a:srgbClr val="598AB8"/>
                    </a:gs>
                    <a:gs pos="100000">
                      <a:srgbClr val="73A3D3"/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2" name="Freeform 81"/>
              <p:cNvSpPr/>
              <p:nvPr/>
            </p:nvSpPr>
            <p:spPr>
              <a:xfrm>
                <a:off x="6126080" y="5339849"/>
                <a:ext cx="4044232" cy="511833"/>
              </a:xfrm>
              <a:custGeom>
                <a:avLst/>
                <a:gdLst>
                  <a:gd name="connsiteX0" fmla="*/ 371089 w 4044232"/>
                  <a:gd name="connsiteY0" fmla="*/ 0 h 511833"/>
                  <a:gd name="connsiteX1" fmla="*/ 3676123 w 4044232"/>
                  <a:gd name="connsiteY1" fmla="*/ 0 h 511833"/>
                  <a:gd name="connsiteX2" fmla="*/ 3717140 w 4044232"/>
                  <a:gd name="connsiteY2" fmla="*/ 5683 h 511833"/>
                  <a:gd name="connsiteX3" fmla="*/ 3758007 w 4044232"/>
                  <a:gd name="connsiteY3" fmla="*/ 24591 h 511833"/>
                  <a:gd name="connsiteX4" fmla="*/ 3926420 w 4044232"/>
                  <a:gd name="connsiteY4" fmla="*/ 183202 h 511833"/>
                  <a:gd name="connsiteX5" fmla="*/ 3926420 w 4044232"/>
                  <a:gd name="connsiteY5" fmla="*/ 182261 h 511833"/>
                  <a:gd name="connsiteX6" fmla="*/ 3948774 w 4044232"/>
                  <a:gd name="connsiteY6" fmla="*/ 198283 h 511833"/>
                  <a:gd name="connsiteX7" fmla="*/ 4005679 w 4044232"/>
                  <a:gd name="connsiteY7" fmla="*/ 233915 h 511833"/>
                  <a:gd name="connsiteX8" fmla="*/ 4041417 w 4044232"/>
                  <a:gd name="connsiteY8" fmla="*/ 253715 h 511833"/>
                  <a:gd name="connsiteX9" fmla="*/ 4044232 w 4044232"/>
                  <a:gd name="connsiteY9" fmla="*/ 255545 h 511833"/>
                  <a:gd name="connsiteX10" fmla="*/ 4005677 w 4044232"/>
                  <a:gd name="connsiteY10" fmla="*/ 276905 h 511833"/>
                  <a:gd name="connsiteX11" fmla="*/ 3948772 w 4044232"/>
                  <a:gd name="connsiteY11" fmla="*/ 312538 h 511833"/>
                  <a:gd name="connsiteX12" fmla="*/ 3926750 w 4044232"/>
                  <a:gd name="connsiteY12" fmla="*/ 328321 h 511833"/>
                  <a:gd name="connsiteX13" fmla="*/ 3779464 w 4044232"/>
                  <a:gd name="connsiteY13" fmla="*/ 467034 h 511833"/>
                  <a:gd name="connsiteX14" fmla="*/ 3778353 w 4044232"/>
                  <a:gd name="connsiteY14" fmla="*/ 467034 h 511833"/>
                  <a:gd name="connsiteX15" fmla="*/ 3764668 w 4044232"/>
                  <a:gd name="connsiteY15" fmla="*/ 480963 h 511833"/>
                  <a:gd name="connsiteX16" fmla="*/ 3717140 w 4044232"/>
                  <a:gd name="connsiteY16" fmla="*/ 502953 h 511833"/>
                  <a:gd name="connsiteX17" fmla="*/ 3659804 w 4044232"/>
                  <a:gd name="connsiteY17" fmla="*/ 510897 h 511833"/>
                  <a:gd name="connsiteX18" fmla="*/ 3659804 w 4044232"/>
                  <a:gd name="connsiteY18" fmla="*/ 511833 h 511833"/>
                  <a:gd name="connsiteX19" fmla="*/ 387408 w 4044232"/>
                  <a:gd name="connsiteY19" fmla="*/ 511833 h 511833"/>
                  <a:gd name="connsiteX20" fmla="*/ 387408 w 4044232"/>
                  <a:gd name="connsiteY20" fmla="*/ 510897 h 511833"/>
                  <a:gd name="connsiteX21" fmla="*/ 330072 w 4044232"/>
                  <a:gd name="connsiteY21" fmla="*/ 502953 h 511833"/>
                  <a:gd name="connsiteX22" fmla="*/ 282544 w 4044232"/>
                  <a:gd name="connsiteY22" fmla="*/ 480963 h 511833"/>
                  <a:gd name="connsiteX23" fmla="*/ 268859 w 4044232"/>
                  <a:gd name="connsiteY23" fmla="*/ 467034 h 511833"/>
                  <a:gd name="connsiteX24" fmla="*/ 265394 w 4044232"/>
                  <a:gd name="connsiteY24" fmla="*/ 467034 h 511833"/>
                  <a:gd name="connsiteX25" fmla="*/ 117813 w 4044232"/>
                  <a:gd name="connsiteY25" fmla="*/ 328043 h 511833"/>
                  <a:gd name="connsiteX26" fmla="*/ 117813 w 4044232"/>
                  <a:gd name="connsiteY26" fmla="*/ 328559 h 511833"/>
                  <a:gd name="connsiteX27" fmla="*/ 95461 w 4044232"/>
                  <a:gd name="connsiteY27" fmla="*/ 312539 h 511833"/>
                  <a:gd name="connsiteX28" fmla="*/ 38555 w 4044232"/>
                  <a:gd name="connsiteY28" fmla="*/ 276906 h 511833"/>
                  <a:gd name="connsiteX29" fmla="*/ 0 w 4044232"/>
                  <a:gd name="connsiteY29" fmla="*/ 255546 h 511833"/>
                  <a:gd name="connsiteX30" fmla="*/ 2815 w 4044232"/>
                  <a:gd name="connsiteY30" fmla="*/ 253716 h 511833"/>
                  <a:gd name="connsiteX31" fmla="*/ 38554 w 4044232"/>
                  <a:gd name="connsiteY31" fmla="*/ 233916 h 511833"/>
                  <a:gd name="connsiteX32" fmla="*/ 95459 w 4044232"/>
                  <a:gd name="connsiteY32" fmla="*/ 198284 h 511833"/>
                  <a:gd name="connsiteX33" fmla="*/ 117813 w 4044232"/>
                  <a:gd name="connsiteY33" fmla="*/ 182262 h 511833"/>
                  <a:gd name="connsiteX34" fmla="*/ 117813 w 4044232"/>
                  <a:gd name="connsiteY34" fmla="*/ 183791 h 511833"/>
                  <a:gd name="connsiteX35" fmla="*/ 268788 w 4044232"/>
                  <a:gd name="connsiteY35" fmla="*/ 41602 h 511833"/>
                  <a:gd name="connsiteX36" fmla="*/ 268859 w 4044232"/>
                  <a:gd name="connsiteY36" fmla="*/ 41602 h 511833"/>
                  <a:gd name="connsiteX37" fmla="*/ 269738 w 4044232"/>
                  <a:gd name="connsiteY37" fmla="*/ 40708 h 511833"/>
                  <a:gd name="connsiteX38" fmla="*/ 284576 w 4044232"/>
                  <a:gd name="connsiteY38" fmla="*/ 26733 h 511833"/>
                  <a:gd name="connsiteX39" fmla="*/ 330072 w 4044232"/>
                  <a:gd name="connsiteY39" fmla="*/ 5683 h 511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4044232" h="511833">
                    <a:moveTo>
                      <a:pt x="371089" y="0"/>
                    </a:moveTo>
                    <a:lnTo>
                      <a:pt x="3676123" y="0"/>
                    </a:lnTo>
                    <a:lnTo>
                      <a:pt x="3717140" y="5683"/>
                    </a:lnTo>
                    <a:lnTo>
                      <a:pt x="3758007" y="24591"/>
                    </a:lnTo>
                    <a:lnTo>
                      <a:pt x="3926420" y="183202"/>
                    </a:lnTo>
                    <a:lnTo>
                      <a:pt x="3926420" y="182261"/>
                    </a:lnTo>
                    <a:lnTo>
                      <a:pt x="3948774" y="198283"/>
                    </a:lnTo>
                    <a:cubicBezTo>
                      <a:pt x="3965958" y="209756"/>
                      <a:pt x="3985171" y="221825"/>
                      <a:pt x="4005679" y="233915"/>
                    </a:cubicBezTo>
                    <a:lnTo>
                      <a:pt x="4041417" y="253715"/>
                    </a:lnTo>
                    <a:lnTo>
                      <a:pt x="4044232" y="255545"/>
                    </a:lnTo>
                    <a:lnTo>
                      <a:pt x="4005677" y="276905"/>
                    </a:lnTo>
                    <a:cubicBezTo>
                      <a:pt x="3985168" y="288996"/>
                      <a:pt x="3965956" y="301065"/>
                      <a:pt x="3948772" y="312538"/>
                    </a:cubicBezTo>
                    <a:lnTo>
                      <a:pt x="3926750" y="328321"/>
                    </a:lnTo>
                    <a:lnTo>
                      <a:pt x="3779464" y="467034"/>
                    </a:lnTo>
                    <a:lnTo>
                      <a:pt x="3778353" y="467034"/>
                    </a:lnTo>
                    <a:lnTo>
                      <a:pt x="3764668" y="480963"/>
                    </a:lnTo>
                    <a:cubicBezTo>
                      <a:pt x="3751138" y="490247"/>
                      <a:pt x="3735028" y="497761"/>
                      <a:pt x="3717140" y="502953"/>
                    </a:cubicBezTo>
                    <a:lnTo>
                      <a:pt x="3659804" y="510897"/>
                    </a:lnTo>
                    <a:lnTo>
                      <a:pt x="3659804" y="511833"/>
                    </a:lnTo>
                    <a:lnTo>
                      <a:pt x="387408" y="511833"/>
                    </a:lnTo>
                    <a:lnTo>
                      <a:pt x="387408" y="510897"/>
                    </a:lnTo>
                    <a:lnTo>
                      <a:pt x="330072" y="502953"/>
                    </a:lnTo>
                    <a:cubicBezTo>
                      <a:pt x="312184" y="497761"/>
                      <a:pt x="296074" y="490247"/>
                      <a:pt x="282544" y="480963"/>
                    </a:cubicBezTo>
                    <a:lnTo>
                      <a:pt x="268859" y="467034"/>
                    </a:lnTo>
                    <a:lnTo>
                      <a:pt x="265394" y="467034"/>
                    </a:lnTo>
                    <a:lnTo>
                      <a:pt x="117813" y="328043"/>
                    </a:lnTo>
                    <a:lnTo>
                      <a:pt x="117813" y="328559"/>
                    </a:lnTo>
                    <a:lnTo>
                      <a:pt x="95461" y="312539"/>
                    </a:lnTo>
                    <a:cubicBezTo>
                      <a:pt x="78277" y="301066"/>
                      <a:pt x="59064" y="288997"/>
                      <a:pt x="38555" y="276906"/>
                    </a:cubicBezTo>
                    <a:lnTo>
                      <a:pt x="0" y="255546"/>
                    </a:lnTo>
                    <a:lnTo>
                      <a:pt x="2815" y="253716"/>
                    </a:lnTo>
                    <a:lnTo>
                      <a:pt x="38554" y="233916"/>
                    </a:lnTo>
                    <a:cubicBezTo>
                      <a:pt x="59062" y="221826"/>
                      <a:pt x="78275" y="209757"/>
                      <a:pt x="95459" y="198284"/>
                    </a:cubicBezTo>
                    <a:lnTo>
                      <a:pt x="117813" y="182262"/>
                    </a:lnTo>
                    <a:lnTo>
                      <a:pt x="117813" y="183791"/>
                    </a:lnTo>
                    <a:lnTo>
                      <a:pt x="268788" y="41602"/>
                    </a:lnTo>
                    <a:lnTo>
                      <a:pt x="268859" y="41602"/>
                    </a:lnTo>
                    <a:lnTo>
                      <a:pt x="269738" y="40708"/>
                    </a:lnTo>
                    <a:lnTo>
                      <a:pt x="284576" y="26733"/>
                    </a:lnTo>
                    <a:lnTo>
                      <a:pt x="330072" y="5683"/>
                    </a:lnTo>
                    <a:close/>
                  </a:path>
                </a:pathLst>
              </a:custGeom>
              <a:grpFill/>
              <a:ln w="28575">
                <a:gradFill flip="none" rotWithShape="1">
                  <a:gsLst>
                    <a:gs pos="0">
                      <a:srgbClr val="87B4E8"/>
                    </a:gs>
                    <a:gs pos="100000">
                      <a:srgbClr val="2F6795"/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83" name="Straight Connector 82"/>
              <p:cNvCxnSpPr/>
              <p:nvPr/>
            </p:nvCxnSpPr>
            <p:spPr>
              <a:xfrm flipH="1" flipV="1">
                <a:off x="5976162" y="5592806"/>
                <a:ext cx="151200" cy="0"/>
              </a:xfrm>
              <a:prstGeom prst="line">
                <a:avLst/>
              </a:prstGeom>
              <a:grpFill/>
              <a:ln w="28575">
                <a:solidFill>
                  <a:srgbClr val="86B5D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/>
              <p:cNvCxnSpPr/>
              <p:nvPr/>
            </p:nvCxnSpPr>
            <p:spPr>
              <a:xfrm flipH="1" flipV="1">
                <a:off x="10165407" y="5592806"/>
                <a:ext cx="2030400" cy="0"/>
              </a:xfrm>
              <a:prstGeom prst="line">
                <a:avLst/>
              </a:prstGeom>
              <a:grpFill/>
              <a:ln w="28575">
                <a:solidFill>
                  <a:srgbClr val="3D719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/>
              <p:cNvCxnSpPr/>
              <p:nvPr/>
            </p:nvCxnSpPr>
            <p:spPr>
              <a:xfrm flipH="1">
                <a:off x="-17973" y="5592806"/>
                <a:ext cx="1968185" cy="0"/>
              </a:xfrm>
              <a:prstGeom prst="line">
                <a:avLst/>
              </a:prstGeom>
              <a:grpFill/>
              <a:ln w="28575">
                <a:solidFill>
                  <a:srgbClr val="669BC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9" name="£20,000£500,000 Lights Down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504" y="-1478076"/>
            <a:ext cx="609600" cy="609600"/>
          </a:xfrm>
          <a:prstGeom prst="rect">
            <a:avLst/>
          </a:prstGeom>
        </p:spPr>
      </p:pic>
      <p:pic>
        <p:nvPicPr>
          <p:cNvPr id="10" name="£500,000 Clock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43687" y="-609600"/>
            <a:ext cx="609600" cy="609600"/>
          </a:xfrm>
          <a:prstGeom prst="rect">
            <a:avLst/>
          </a:prstGeom>
        </p:spPr>
      </p:pic>
      <p:pic>
        <p:nvPicPr>
          <p:cNvPr id="11" name="Clock Alert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361225" y="-609600"/>
            <a:ext cx="609600" cy="609600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2384982" y="4422408"/>
            <a:ext cx="7399848" cy="773725"/>
            <a:chOff x="2409335" y="4439647"/>
            <a:chExt cx="7399848" cy="773725"/>
          </a:xfrm>
        </p:grpSpPr>
        <p:sp>
          <p:nvSpPr>
            <p:cNvPr id="31" name="TextBox 30"/>
            <p:cNvSpPr txBox="1"/>
            <p:nvPr/>
          </p:nvSpPr>
          <p:spPr>
            <a:xfrm>
              <a:off x="2409335" y="4439647"/>
              <a:ext cx="7371471" cy="469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50" spc="50" dirty="0"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Conduit ITC" panose="02000606040000020004" pitchFamily="50" charset="0"/>
                </a:rPr>
                <a:t>What film actress’s death was reported on the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437712" y="4744013"/>
              <a:ext cx="7371471" cy="469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50" spc="50" dirty="0"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Conduit ITC" panose="02000606040000020004" pitchFamily="50" charset="0"/>
                </a:rPr>
                <a:t>front page of the debut issue of USA Today?</a:t>
              </a: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2240287" y="5354841"/>
            <a:ext cx="36781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spc="50" dirty="0">
                <a:solidFill>
                  <a:srgbClr val="FF33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onduit ITC" panose="02000606040000020004" pitchFamily="50" charset="0"/>
              </a:rPr>
              <a:t>A:</a:t>
            </a:r>
            <a:r>
              <a:rPr lang="en-GB" sz="2500" spc="300" dirty="0">
                <a:solidFill>
                  <a:srgbClr val="FF33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onduit ITC" panose="02000606040000020004" pitchFamily="50" charset="0"/>
              </a:rPr>
              <a:t> </a:t>
            </a:r>
            <a:r>
              <a:rPr lang="en-GB" sz="2500" spc="50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onduit ITC" panose="02000606040000020004" pitchFamily="50" charset="0"/>
              </a:rPr>
              <a:t>Audrey Hepburn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391931" y="5354840"/>
            <a:ext cx="371671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spc="50" dirty="0">
                <a:solidFill>
                  <a:srgbClr val="FF33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onduit ITC" panose="02000606040000020004" pitchFamily="50" charset="0"/>
              </a:rPr>
              <a:t>B:</a:t>
            </a:r>
            <a:r>
              <a:rPr lang="en-GB" sz="2500" spc="300" dirty="0">
                <a:solidFill>
                  <a:srgbClr val="FF33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onduit ITC" panose="02000606040000020004" pitchFamily="50" charset="0"/>
              </a:rPr>
              <a:t> </a:t>
            </a:r>
            <a:r>
              <a:rPr lang="en-GB" sz="2500" spc="50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onduit ITC" panose="02000606040000020004" pitchFamily="50" charset="0"/>
              </a:rPr>
              <a:t>Marlene Dietrich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240287" y="5979512"/>
            <a:ext cx="36781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spc="50" dirty="0">
                <a:solidFill>
                  <a:srgbClr val="FF33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onduit ITC" panose="02000606040000020004" pitchFamily="50" charset="0"/>
              </a:rPr>
              <a:t>C:</a:t>
            </a:r>
            <a:r>
              <a:rPr lang="en-GB" sz="2500" spc="300" dirty="0">
                <a:solidFill>
                  <a:srgbClr val="FF33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onduit ITC" panose="02000606040000020004" pitchFamily="50" charset="0"/>
              </a:rPr>
              <a:t> </a:t>
            </a:r>
            <a:r>
              <a:rPr lang="en-GB" sz="2500" spc="50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onduit ITC" panose="02000606040000020004" pitchFamily="50" charset="0"/>
              </a:rPr>
              <a:t>Grace Kelly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391931" y="5979512"/>
            <a:ext cx="371671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spc="50" dirty="0">
                <a:solidFill>
                  <a:srgbClr val="FF33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onduit ITC" panose="02000606040000020004" pitchFamily="50" charset="0"/>
              </a:rPr>
              <a:t>D:</a:t>
            </a:r>
            <a:r>
              <a:rPr lang="en-GB" sz="2500" spc="300" dirty="0">
                <a:solidFill>
                  <a:srgbClr val="FF33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onduit ITC" panose="02000606040000020004" pitchFamily="50" charset="0"/>
              </a:rPr>
              <a:t> </a:t>
            </a:r>
            <a:r>
              <a:rPr lang="en-GB" sz="2500" spc="50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onduit ITC" panose="02000606040000020004" pitchFamily="50" charset="0"/>
              </a:rPr>
              <a:t>Greta Garbo</a:t>
            </a:r>
          </a:p>
        </p:txBody>
      </p:sp>
      <p:grpSp>
        <p:nvGrpSpPr>
          <p:cNvPr id="57" name="Group 56"/>
          <p:cNvGrpSpPr/>
          <p:nvPr/>
        </p:nvGrpSpPr>
        <p:grpSpPr>
          <a:xfrm>
            <a:off x="1923909" y="5975305"/>
            <a:ext cx="4044232" cy="511833"/>
            <a:chOff x="1931602" y="3308305"/>
            <a:chExt cx="4044232" cy="511833"/>
          </a:xfrm>
        </p:grpSpPr>
        <p:sp>
          <p:nvSpPr>
            <p:cNvPr id="88" name="Freeform 87"/>
            <p:cNvSpPr/>
            <p:nvPr/>
          </p:nvSpPr>
          <p:spPr>
            <a:xfrm>
              <a:off x="1931602" y="3308305"/>
              <a:ext cx="4044232" cy="511833"/>
            </a:xfrm>
            <a:custGeom>
              <a:avLst/>
              <a:gdLst>
                <a:gd name="connsiteX0" fmla="*/ 371089 w 4044232"/>
                <a:gd name="connsiteY0" fmla="*/ 0 h 511833"/>
                <a:gd name="connsiteX1" fmla="*/ 3676123 w 4044232"/>
                <a:gd name="connsiteY1" fmla="*/ 0 h 511833"/>
                <a:gd name="connsiteX2" fmla="*/ 3717140 w 4044232"/>
                <a:gd name="connsiteY2" fmla="*/ 5683 h 511833"/>
                <a:gd name="connsiteX3" fmla="*/ 3758007 w 4044232"/>
                <a:gd name="connsiteY3" fmla="*/ 24591 h 511833"/>
                <a:gd name="connsiteX4" fmla="*/ 3926420 w 4044232"/>
                <a:gd name="connsiteY4" fmla="*/ 183202 h 511833"/>
                <a:gd name="connsiteX5" fmla="*/ 3926420 w 4044232"/>
                <a:gd name="connsiteY5" fmla="*/ 182261 h 511833"/>
                <a:gd name="connsiteX6" fmla="*/ 3948774 w 4044232"/>
                <a:gd name="connsiteY6" fmla="*/ 198283 h 511833"/>
                <a:gd name="connsiteX7" fmla="*/ 4005679 w 4044232"/>
                <a:gd name="connsiteY7" fmla="*/ 233915 h 511833"/>
                <a:gd name="connsiteX8" fmla="*/ 4041417 w 4044232"/>
                <a:gd name="connsiteY8" fmla="*/ 253715 h 511833"/>
                <a:gd name="connsiteX9" fmla="*/ 4044232 w 4044232"/>
                <a:gd name="connsiteY9" fmla="*/ 255545 h 511833"/>
                <a:gd name="connsiteX10" fmla="*/ 4005677 w 4044232"/>
                <a:gd name="connsiteY10" fmla="*/ 276905 h 511833"/>
                <a:gd name="connsiteX11" fmla="*/ 3948772 w 4044232"/>
                <a:gd name="connsiteY11" fmla="*/ 312538 h 511833"/>
                <a:gd name="connsiteX12" fmla="*/ 3926750 w 4044232"/>
                <a:gd name="connsiteY12" fmla="*/ 328321 h 511833"/>
                <a:gd name="connsiteX13" fmla="*/ 3779464 w 4044232"/>
                <a:gd name="connsiteY13" fmla="*/ 467034 h 511833"/>
                <a:gd name="connsiteX14" fmla="*/ 3778353 w 4044232"/>
                <a:gd name="connsiteY14" fmla="*/ 467034 h 511833"/>
                <a:gd name="connsiteX15" fmla="*/ 3764668 w 4044232"/>
                <a:gd name="connsiteY15" fmla="*/ 480963 h 511833"/>
                <a:gd name="connsiteX16" fmla="*/ 3717140 w 4044232"/>
                <a:gd name="connsiteY16" fmla="*/ 502953 h 511833"/>
                <a:gd name="connsiteX17" fmla="*/ 3659804 w 4044232"/>
                <a:gd name="connsiteY17" fmla="*/ 510897 h 511833"/>
                <a:gd name="connsiteX18" fmla="*/ 3659804 w 4044232"/>
                <a:gd name="connsiteY18" fmla="*/ 511833 h 511833"/>
                <a:gd name="connsiteX19" fmla="*/ 387408 w 4044232"/>
                <a:gd name="connsiteY19" fmla="*/ 511833 h 511833"/>
                <a:gd name="connsiteX20" fmla="*/ 387408 w 4044232"/>
                <a:gd name="connsiteY20" fmla="*/ 510897 h 511833"/>
                <a:gd name="connsiteX21" fmla="*/ 330072 w 4044232"/>
                <a:gd name="connsiteY21" fmla="*/ 502953 h 511833"/>
                <a:gd name="connsiteX22" fmla="*/ 282544 w 4044232"/>
                <a:gd name="connsiteY22" fmla="*/ 480963 h 511833"/>
                <a:gd name="connsiteX23" fmla="*/ 268859 w 4044232"/>
                <a:gd name="connsiteY23" fmla="*/ 467034 h 511833"/>
                <a:gd name="connsiteX24" fmla="*/ 265394 w 4044232"/>
                <a:gd name="connsiteY24" fmla="*/ 467034 h 511833"/>
                <a:gd name="connsiteX25" fmla="*/ 117813 w 4044232"/>
                <a:gd name="connsiteY25" fmla="*/ 328043 h 511833"/>
                <a:gd name="connsiteX26" fmla="*/ 117813 w 4044232"/>
                <a:gd name="connsiteY26" fmla="*/ 328559 h 511833"/>
                <a:gd name="connsiteX27" fmla="*/ 95461 w 4044232"/>
                <a:gd name="connsiteY27" fmla="*/ 312539 h 511833"/>
                <a:gd name="connsiteX28" fmla="*/ 38555 w 4044232"/>
                <a:gd name="connsiteY28" fmla="*/ 276906 h 511833"/>
                <a:gd name="connsiteX29" fmla="*/ 0 w 4044232"/>
                <a:gd name="connsiteY29" fmla="*/ 255546 h 511833"/>
                <a:gd name="connsiteX30" fmla="*/ 2815 w 4044232"/>
                <a:gd name="connsiteY30" fmla="*/ 253716 h 511833"/>
                <a:gd name="connsiteX31" fmla="*/ 38554 w 4044232"/>
                <a:gd name="connsiteY31" fmla="*/ 233916 h 511833"/>
                <a:gd name="connsiteX32" fmla="*/ 95459 w 4044232"/>
                <a:gd name="connsiteY32" fmla="*/ 198284 h 511833"/>
                <a:gd name="connsiteX33" fmla="*/ 117813 w 4044232"/>
                <a:gd name="connsiteY33" fmla="*/ 182262 h 511833"/>
                <a:gd name="connsiteX34" fmla="*/ 117813 w 4044232"/>
                <a:gd name="connsiteY34" fmla="*/ 183791 h 511833"/>
                <a:gd name="connsiteX35" fmla="*/ 268788 w 4044232"/>
                <a:gd name="connsiteY35" fmla="*/ 41602 h 511833"/>
                <a:gd name="connsiteX36" fmla="*/ 268859 w 4044232"/>
                <a:gd name="connsiteY36" fmla="*/ 41602 h 511833"/>
                <a:gd name="connsiteX37" fmla="*/ 269738 w 4044232"/>
                <a:gd name="connsiteY37" fmla="*/ 40708 h 511833"/>
                <a:gd name="connsiteX38" fmla="*/ 284576 w 4044232"/>
                <a:gd name="connsiteY38" fmla="*/ 26733 h 511833"/>
                <a:gd name="connsiteX39" fmla="*/ 330072 w 4044232"/>
                <a:gd name="connsiteY39" fmla="*/ 5683 h 511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044232" h="511833">
                  <a:moveTo>
                    <a:pt x="371089" y="0"/>
                  </a:moveTo>
                  <a:lnTo>
                    <a:pt x="3676123" y="0"/>
                  </a:lnTo>
                  <a:lnTo>
                    <a:pt x="3717140" y="5683"/>
                  </a:lnTo>
                  <a:lnTo>
                    <a:pt x="3758007" y="24591"/>
                  </a:lnTo>
                  <a:lnTo>
                    <a:pt x="3926420" y="183202"/>
                  </a:lnTo>
                  <a:lnTo>
                    <a:pt x="3926420" y="182261"/>
                  </a:lnTo>
                  <a:lnTo>
                    <a:pt x="3948774" y="198283"/>
                  </a:lnTo>
                  <a:cubicBezTo>
                    <a:pt x="3965958" y="209756"/>
                    <a:pt x="3985171" y="221825"/>
                    <a:pt x="4005679" y="233915"/>
                  </a:cubicBezTo>
                  <a:lnTo>
                    <a:pt x="4041417" y="253715"/>
                  </a:lnTo>
                  <a:lnTo>
                    <a:pt x="4044232" y="255545"/>
                  </a:lnTo>
                  <a:lnTo>
                    <a:pt x="4005677" y="276905"/>
                  </a:lnTo>
                  <a:cubicBezTo>
                    <a:pt x="3985168" y="288996"/>
                    <a:pt x="3965956" y="301065"/>
                    <a:pt x="3948772" y="312538"/>
                  </a:cubicBezTo>
                  <a:lnTo>
                    <a:pt x="3926750" y="328321"/>
                  </a:lnTo>
                  <a:lnTo>
                    <a:pt x="3779464" y="467034"/>
                  </a:lnTo>
                  <a:lnTo>
                    <a:pt x="3778353" y="467034"/>
                  </a:lnTo>
                  <a:lnTo>
                    <a:pt x="3764668" y="480963"/>
                  </a:lnTo>
                  <a:cubicBezTo>
                    <a:pt x="3751138" y="490247"/>
                    <a:pt x="3735028" y="497761"/>
                    <a:pt x="3717140" y="502953"/>
                  </a:cubicBezTo>
                  <a:lnTo>
                    <a:pt x="3659804" y="510897"/>
                  </a:lnTo>
                  <a:lnTo>
                    <a:pt x="3659804" y="511833"/>
                  </a:lnTo>
                  <a:lnTo>
                    <a:pt x="387408" y="511833"/>
                  </a:lnTo>
                  <a:lnTo>
                    <a:pt x="387408" y="510897"/>
                  </a:lnTo>
                  <a:lnTo>
                    <a:pt x="330072" y="502953"/>
                  </a:lnTo>
                  <a:cubicBezTo>
                    <a:pt x="312184" y="497761"/>
                    <a:pt x="296074" y="490247"/>
                    <a:pt x="282544" y="480963"/>
                  </a:cubicBezTo>
                  <a:lnTo>
                    <a:pt x="268859" y="467034"/>
                  </a:lnTo>
                  <a:lnTo>
                    <a:pt x="265394" y="467034"/>
                  </a:lnTo>
                  <a:lnTo>
                    <a:pt x="117813" y="328043"/>
                  </a:lnTo>
                  <a:lnTo>
                    <a:pt x="117813" y="328559"/>
                  </a:lnTo>
                  <a:lnTo>
                    <a:pt x="95461" y="312539"/>
                  </a:lnTo>
                  <a:cubicBezTo>
                    <a:pt x="78277" y="301066"/>
                    <a:pt x="59064" y="288997"/>
                    <a:pt x="38555" y="276906"/>
                  </a:cubicBezTo>
                  <a:lnTo>
                    <a:pt x="0" y="255546"/>
                  </a:lnTo>
                  <a:lnTo>
                    <a:pt x="2815" y="253716"/>
                  </a:lnTo>
                  <a:lnTo>
                    <a:pt x="38554" y="233916"/>
                  </a:lnTo>
                  <a:cubicBezTo>
                    <a:pt x="59062" y="221826"/>
                    <a:pt x="78275" y="209757"/>
                    <a:pt x="95459" y="198284"/>
                  </a:cubicBezTo>
                  <a:lnTo>
                    <a:pt x="117813" y="182262"/>
                  </a:lnTo>
                  <a:lnTo>
                    <a:pt x="117813" y="183791"/>
                  </a:lnTo>
                  <a:lnTo>
                    <a:pt x="268788" y="41602"/>
                  </a:lnTo>
                  <a:lnTo>
                    <a:pt x="268859" y="41602"/>
                  </a:lnTo>
                  <a:lnTo>
                    <a:pt x="269738" y="40708"/>
                  </a:lnTo>
                  <a:lnTo>
                    <a:pt x="284576" y="26733"/>
                  </a:lnTo>
                  <a:lnTo>
                    <a:pt x="330072" y="5683"/>
                  </a:lnTo>
                  <a:close/>
                </a:path>
              </a:pathLst>
            </a:custGeom>
            <a:gradFill>
              <a:gsLst>
                <a:gs pos="0">
                  <a:srgbClr val="C2710A"/>
                </a:gs>
                <a:gs pos="50000">
                  <a:srgbClr val="D28005"/>
                </a:gs>
                <a:gs pos="100000">
                  <a:srgbClr val="DC9426"/>
                </a:gs>
              </a:gsLst>
              <a:lin ang="5400000" scaled="1"/>
            </a:gradFill>
            <a:ln w="28575">
              <a:gradFill flip="none" rotWithShape="1">
                <a:gsLst>
                  <a:gs pos="0">
                    <a:srgbClr val="598AB8"/>
                  </a:gs>
                  <a:gs pos="100000">
                    <a:srgbClr val="73A3D3"/>
                  </a:gs>
                </a:gsLst>
                <a:lin ang="0" scaled="1"/>
                <a:tileRect/>
              </a:gradFill>
            </a:ln>
            <a:scene3d>
              <a:camera prst="perspectiveRelaxedModerately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2239472" y="3309826"/>
              <a:ext cx="3678192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500" spc="50" dirty="0"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Conduit ITC" panose="02000606040000020004" pitchFamily="50" charset="0"/>
                </a:rPr>
                <a:t>C:</a:t>
              </a:r>
              <a:r>
                <a:rPr lang="en-GB" sz="2500" spc="300" dirty="0"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Conduit ITC" panose="02000606040000020004" pitchFamily="50" charset="0"/>
                </a:rPr>
                <a:t> </a:t>
              </a:r>
              <a:r>
                <a:rPr lang="en-GB" sz="2500" spc="50" dirty="0"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Conduit ITC" panose="02000606040000020004" pitchFamily="50" charset="0"/>
                </a:rPr>
                <a:t>Grace Kelly</a:t>
              </a:r>
            </a:p>
          </p:txBody>
        </p:sp>
      </p:grpSp>
      <p:pic>
        <p:nvPicPr>
          <p:cNvPr id="91" name="£20,000 - £500,000 Final Answer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980120" y="-609600"/>
            <a:ext cx="609600" cy="609600"/>
          </a:xfrm>
          <a:prstGeom prst="rect">
            <a:avLst/>
          </a:prstGeom>
        </p:spPr>
      </p:pic>
      <p:pic>
        <p:nvPicPr>
          <p:cNvPr id="92" name="£500,000 Win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589720" y="-602636"/>
            <a:ext cx="609600" cy="609600"/>
          </a:xfrm>
          <a:prstGeom prst="rect">
            <a:avLst/>
          </a:prstGeom>
        </p:spPr>
      </p:pic>
      <p:grpSp>
        <p:nvGrpSpPr>
          <p:cNvPr id="94" name="Group 93"/>
          <p:cNvGrpSpPr/>
          <p:nvPr/>
        </p:nvGrpSpPr>
        <p:grpSpPr>
          <a:xfrm>
            <a:off x="1926358" y="5978869"/>
            <a:ext cx="4044232" cy="511833"/>
            <a:chOff x="1931602" y="3308305"/>
            <a:chExt cx="4044232" cy="511833"/>
          </a:xfrm>
        </p:grpSpPr>
        <p:sp>
          <p:nvSpPr>
            <p:cNvPr id="95" name="Freeform 94"/>
            <p:cNvSpPr/>
            <p:nvPr/>
          </p:nvSpPr>
          <p:spPr>
            <a:xfrm>
              <a:off x="1931602" y="3308305"/>
              <a:ext cx="4044232" cy="511833"/>
            </a:xfrm>
            <a:custGeom>
              <a:avLst/>
              <a:gdLst>
                <a:gd name="connsiteX0" fmla="*/ 371089 w 4044232"/>
                <a:gd name="connsiteY0" fmla="*/ 0 h 511833"/>
                <a:gd name="connsiteX1" fmla="*/ 3676123 w 4044232"/>
                <a:gd name="connsiteY1" fmla="*/ 0 h 511833"/>
                <a:gd name="connsiteX2" fmla="*/ 3717140 w 4044232"/>
                <a:gd name="connsiteY2" fmla="*/ 5683 h 511833"/>
                <a:gd name="connsiteX3" fmla="*/ 3758007 w 4044232"/>
                <a:gd name="connsiteY3" fmla="*/ 24591 h 511833"/>
                <a:gd name="connsiteX4" fmla="*/ 3926420 w 4044232"/>
                <a:gd name="connsiteY4" fmla="*/ 183202 h 511833"/>
                <a:gd name="connsiteX5" fmla="*/ 3926420 w 4044232"/>
                <a:gd name="connsiteY5" fmla="*/ 182261 h 511833"/>
                <a:gd name="connsiteX6" fmla="*/ 3948774 w 4044232"/>
                <a:gd name="connsiteY6" fmla="*/ 198283 h 511833"/>
                <a:gd name="connsiteX7" fmla="*/ 4005679 w 4044232"/>
                <a:gd name="connsiteY7" fmla="*/ 233915 h 511833"/>
                <a:gd name="connsiteX8" fmla="*/ 4041417 w 4044232"/>
                <a:gd name="connsiteY8" fmla="*/ 253715 h 511833"/>
                <a:gd name="connsiteX9" fmla="*/ 4044232 w 4044232"/>
                <a:gd name="connsiteY9" fmla="*/ 255545 h 511833"/>
                <a:gd name="connsiteX10" fmla="*/ 4005677 w 4044232"/>
                <a:gd name="connsiteY10" fmla="*/ 276905 h 511833"/>
                <a:gd name="connsiteX11" fmla="*/ 3948772 w 4044232"/>
                <a:gd name="connsiteY11" fmla="*/ 312538 h 511833"/>
                <a:gd name="connsiteX12" fmla="*/ 3926750 w 4044232"/>
                <a:gd name="connsiteY12" fmla="*/ 328321 h 511833"/>
                <a:gd name="connsiteX13" fmla="*/ 3779464 w 4044232"/>
                <a:gd name="connsiteY13" fmla="*/ 467034 h 511833"/>
                <a:gd name="connsiteX14" fmla="*/ 3778353 w 4044232"/>
                <a:gd name="connsiteY14" fmla="*/ 467034 h 511833"/>
                <a:gd name="connsiteX15" fmla="*/ 3764668 w 4044232"/>
                <a:gd name="connsiteY15" fmla="*/ 480963 h 511833"/>
                <a:gd name="connsiteX16" fmla="*/ 3717140 w 4044232"/>
                <a:gd name="connsiteY16" fmla="*/ 502953 h 511833"/>
                <a:gd name="connsiteX17" fmla="*/ 3659804 w 4044232"/>
                <a:gd name="connsiteY17" fmla="*/ 510897 h 511833"/>
                <a:gd name="connsiteX18" fmla="*/ 3659804 w 4044232"/>
                <a:gd name="connsiteY18" fmla="*/ 511833 h 511833"/>
                <a:gd name="connsiteX19" fmla="*/ 387408 w 4044232"/>
                <a:gd name="connsiteY19" fmla="*/ 511833 h 511833"/>
                <a:gd name="connsiteX20" fmla="*/ 387408 w 4044232"/>
                <a:gd name="connsiteY20" fmla="*/ 510897 h 511833"/>
                <a:gd name="connsiteX21" fmla="*/ 330072 w 4044232"/>
                <a:gd name="connsiteY21" fmla="*/ 502953 h 511833"/>
                <a:gd name="connsiteX22" fmla="*/ 282544 w 4044232"/>
                <a:gd name="connsiteY22" fmla="*/ 480963 h 511833"/>
                <a:gd name="connsiteX23" fmla="*/ 268859 w 4044232"/>
                <a:gd name="connsiteY23" fmla="*/ 467034 h 511833"/>
                <a:gd name="connsiteX24" fmla="*/ 265394 w 4044232"/>
                <a:gd name="connsiteY24" fmla="*/ 467034 h 511833"/>
                <a:gd name="connsiteX25" fmla="*/ 117813 w 4044232"/>
                <a:gd name="connsiteY25" fmla="*/ 328043 h 511833"/>
                <a:gd name="connsiteX26" fmla="*/ 117813 w 4044232"/>
                <a:gd name="connsiteY26" fmla="*/ 328559 h 511833"/>
                <a:gd name="connsiteX27" fmla="*/ 95461 w 4044232"/>
                <a:gd name="connsiteY27" fmla="*/ 312539 h 511833"/>
                <a:gd name="connsiteX28" fmla="*/ 38555 w 4044232"/>
                <a:gd name="connsiteY28" fmla="*/ 276906 h 511833"/>
                <a:gd name="connsiteX29" fmla="*/ 0 w 4044232"/>
                <a:gd name="connsiteY29" fmla="*/ 255546 h 511833"/>
                <a:gd name="connsiteX30" fmla="*/ 2815 w 4044232"/>
                <a:gd name="connsiteY30" fmla="*/ 253716 h 511833"/>
                <a:gd name="connsiteX31" fmla="*/ 38554 w 4044232"/>
                <a:gd name="connsiteY31" fmla="*/ 233916 h 511833"/>
                <a:gd name="connsiteX32" fmla="*/ 95459 w 4044232"/>
                <a:gd name="connsiteY32" fmla="*/ 198284 h 511833"/>
                <a:gd name="connsiteX33" fmla="*/ 117813 w 4044232"/>
                <a:gd name="connsiteY33" fmla="*/ 182262 h 511833"/>
                <a:gd name="connsiteX34" fmla="*/ 117813 w 4044232"/>
                <a:gd name="connsiteY34" fmla="*/ 183791 h 511833"/>
                <a:gd name="connsiteX35" fmla="*/ 268788 w 4044232"/>
                <a:gd name="connsiteY35" fmla="*/ 41602 h 511833"/>
                <a:gd name="connsiteX36" fmla="*/ 268859 w 4044232"/>
                <a:gd name="connsiteY36" fmla="*/ 41602 h 511833"/>
                <a:gd name="connsiteX37" fmla="*/ 269738 w 4044232"/>
                <a:gd name="connsiteY37" fmla="*/ 40708 h 511833"/>
                <a:gd name="connsiteX38" fmla="*/ 284576 w 4044232"/>
                <a:gd name="connsiteY38" fmla="*/ 26733 h 511833"/>
                <a:gd name="connsiteX39" fmla="*/ 330072 w 4044232"/>
                <a:gd name="connsiteY39" fmla="*/ 5683 h 511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044232" h="511833">
                  <a:moveTo>
                    <a:pt x="371089" y="0"/>
                  </a:moveTo>
                  <a:lnTo>
                    <a:pt x="3676123" y="0"/>
                  </a:lnTo>
                  <a:lnTo>
                    <a:pt x="3717140" y="5683"/>
                  </a:lnTo>
                  <a:lnTo>
                    <a:pt x="3758007" y="24591"/>
                  </a:lnTo>
                  <a:lnTo>
                    <a:pt x="3926420" y="183202"/>
                  </a:lnTo>
                  <a:lnTo>
                    <a:pt x="3926420" y="182261"/>
                  </a:lnTo>
                  <a:lnTo>
                    <a:pt x="3948774" y="198283"/>
                  </a:lnTo>
                  <a:cubicBezTo>
                    <a:pt x="3965958" y="209756"/>
                    <a:pt x="3985171" y="221825"/>
                    <a:pt x="4005679" y="233915"/>
                  </a:cubicBezTo>
                  <a:lnTo>
                    <a:pt x="4041417" y="253715"/>
                  </a:lnTo>
                  <a:lnTo>
                    <a:pt x="4044232" y="255545"/>
                  </a:lnTo>
                  <a:lnTo>
                    <a:pt x="4005677" y="276905"/>
                  </a:lnTo>
                  <a:cubicBezTo>
                    <a:pt x="3985168" y="288996"/>
                    <a:pt x="3965956" y="301065"/>
                    <a:pt x="3948772" y="312538"/>
                  </a:cubicBezTo>
                  <a:lnTo>
                    <a:pt x="3926750" y="328321"/>
                  </a:lnTo>
                  <a:lnTo>
                    <a:pt x="3779464" y="467034"/>
                  </a:lnTo>
                  <a:lnTo>
                    <a:pt x="3778353" y="467034"/>
                  </a:lnTo>
                  <a:lnTo>
                    <a:pt x="3764668" y="480963"/>
                  </a:lnTo>
                  <a:cubicBezTo>
                    <a:pt x="3751138" y="490247"/>
                    <a:pt x="3735028" y="497761"/>
                    <a:pt x="3717140" y="502953"/>
                  </a:cubicBezTo>
                  <a:lnTo>
                    <a:pt x="3659804" y="510897"/>
                  </a:lnTo>
                  <a:lnTo>
                    <a:pt x="3659804" y="511833"/>
                  </a:lnTo>
                  <a:lnTo>
                    <a:pt x="387408" y="511833"/>
                  </a:lnTo>
                  <a:lnTo>
                    <a:pt x="387408" y="510897"/>
                  </a:lnTo>
                  <a:lnTo>
                    <a:pt x="330072" y="502953"/>
                  </a:lnTo>
                  <a:cubicBezTo>
                    <a:pt x="312184" y="497761"/>
                    <a:pt x="296074" y="490247"/>
                    <a:pt x="282544" y="480963"/>
                  </a:cubicBezTo>
                  <a:lnTo>
                    <a:pt x="268859" y="467034"/>
                  </a:lnTo>
                  <a:lnTo>
                    <a:pt x="265394" y="467034"/>
                  </a:lnTo>
                  <a:lnTo>
                    <a:pt x="117813" y="328043"/>
                  </a:lnTo>
                  <a:lnTo>
                    <a:pt x="117813" y="328559"/>
                  </a:lnTo>
                  <a:lnTo>
                    <a:pt x="95461" y="312539"/>
                  </a:lnTo>
                  <a:cubicBezTo>
                    <a:pt x="78277" y="301066"/>
                    <a:pt x="59064" y="288997"/>
                    <a:pt x="38555" y="276906"/>
                  </a:cubicBezTo>
                  <a:lnTo>
                    <a:pt x="0" y="255546"/>
                  </a:lnTo>
                  <a:lnTo>
                    <a:pt x="2815" y="253716"/>
                  </a:lnTo>
                  <a:lnTo>
                    <a:pt x="38554" y="233916"/>
                  </a:lnTo>
                  <a:cubicBezTo>
                    <a:pt x="59062" y="221826"/>
                    <a:pt x="78275" y="209757"/>
                    <a:pt x="95459" y="198284"/>
                  </a:cubicBezTo>
                  <a:lnTo>
                    <a:pt x="117813" y="182262"/>
                  </a:lnTo>
                  <a:lnTo>
                    <a:pt x="117813" y="183791"/>
                  </a:lnTo>
                  <a:lnTo>
                    <a:pt x="268788" y="41602"/>
                  </a:lnTo>
                  <a:lnTo>
                    <a:pt x="268859" y="41602"/>
                  </a:lnTo>
                  <a:lnTo>
                    <a:pt x="269738" y="40708"/>
                  </a:lnTo>
                  <a:lnTo>
                    <a:pt x="284576" y="26733"/>
                  </a:lnTo>
                  <a:lnTo>
                    <a:pt x="330072" y="5683"/>
                  </a:lnTo>
                  <a:close/>
                </a:path>
              </a:pathLst>
            </a:custGeom>
            <a:gradFill>
              <a:gsLst>
                <a:gs pos="0">
                  <a:srgbClr val="2FA13A"/>
                </a:gs>
                <a:gs pos="50000">
                  <a:srgbClr val="17C413"/>
                </a:gs>
                <a:gs pos="100000">
                  <a:srgbClr val="26D426"/>
                </a:gs>
              </a:gsLst>
              <a:lin ang="5400000" scaled="1"/>
            </a:gradFill>
            <a:ln w="28575">
              <a:gradFill flip="none" rotWithShape="1">
                <a:gsLst>
                  <a:gs pos="0">
                    <a:srgbClr val="598AB8"/>
                  </a:gs>
                  <a:gs pos="100000">
                    <a:srgbClr val="73A3D3"/>
                  </a:gs>
                </a:gsLst>
                <a:lin ang="0" scaled="1"/>
                <a:tileRect/>
              </a:gradFill>
            </a:ln>
            <a:scene3d>
              <a:camera prst="perspectiveRelaxedModerately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2239472" y="3309826"/>
              <a:ext cx="3678192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500" spc="50" dirty="0"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Conduit ITC" panose="02000606040000020004" pitchFamily="50" charset="0"/>
                </a:rPr>
                <a:t>C:</a:t>
              </a:r>
              <a:r>
                <a:rPr lang="en-GB" sz="2500" spc="300" dirty="0"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Conduit ITC" panose="02000606040000020004" pitchFamily="50" charset="0"/>
                </a:rPr>
                <a:t> </a:t>
              </a:r>
              <a:r>
                <a:rPr lang="en-GB" sz="2500" spc="50" dirty="0"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Conduit ITC" panose="02000606040000020004" pitchFamily="50" charset="0"/>
                </a:rPr>
                <a:t>Grace Kelly</a:t>
              </a:r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1926359" y="5978869"/>
            <a:ext cx="4044232" cy="511833"/>
            <a:chOff x="1931602" y="3308305"/>
            <a:chExt cx="4044232" cy="511833"/>
          </a:xfrm>
        </p:grpSpPr>
        <p:sp>
          <p:nvSpPr>
            <p:cNvPr id="99" name="Freeform 98"/>
            <p:cNvSpPr/>
            <p:nvPr/>
          </p:nvSpPr>
          <p:spPr>
            <a:xfrm>
              <a:off x="1931602" y="3308305"/>
              <a:ext cx="4044232" cy="511833"/>
            </a:xfrm>
            <a:custGeom>
              <a:avLst/>
              <a:gdLst>
                <a:gd name="connsiteX0" fmla="*/ 371089 w 4044232"/>
                <a:gd name="connsiteY0" fmla="*/ 0 h 511833"/>
                <a:gd name="connsiteX1" fmla="*/ 3676123 w 4044232"/>
                <a:gd name="connsiteY1" fmla="*/ 0 h 511833"/>
                <a:gd name="connsiteX2" fmla="*/ 3717140 w 4044232"/>
                <a:gd name="connsiteY2" fmla="*/ 5683 h 511833"/>
                <a:gd name="connsiteX3" fmla="*/ 3758007 w 4044232"/>
                <a:gd name="connsiteY3" fmla="*/ 24591 h 511833"/>
                <a:gd name="connsiteX4" fmla="*/ 3926420 w 4044232"/>
                <a:gd name="connsiteY4" fmla="*/ 183202 h 511833"/>
                <a:gd name="connsiteX5" fmla="*/ 3926420 w 4044232"/>
                <a:gd name="connsiteY5" fmla="*/ 182261 h 511833"/>
                <a:gd name="connsiteX6" fmla="*/ 3948774 w 4044232"/>
                <a:gd name="connsiteY6" fmla="*/ 198283 h 511833"/>
                <a:gd name="connsiteX7" fmla="*/ 4005679 w 4044232"/>
                <a:gd name="connsiteY7" fmla="*/ 233915 h 511833"/>
                <a:gd name="connsiteX8" fmla="*/ 4041417 w 4044232"/>
                <a:gd name="connsiteY8" fmla="*/ 253715 h 511833"/>
                <a:gd name="connsiteX9" fmla="*/ 4044232 w 4044232"/>
                <a:gd name="connsiteY9" fmla="*/ 255545 h 511833"/>
                <a:gd name="connsiteX10" fmla="*/ 4005677 w 4044232"/>
                <a:gd name="connsiteY10" fmla="*/ 276905 h 511833"/>
                <a:gd name="connsiteX11" fmla="*/ 3948772 w 4044232"/>
                <a:gd name="connsiteY11" fmla="*/ 312538 h 511833"/>
                <a:gd name="connsiteX12" fmla="*/ 3926750 w 4044232"/>
                <a:gd name="connsiteY12" fmla="*/ 328321 h 511833"/>
                <a:gd name="connsiteX13" fmla="*/ 3779464 w 4044232"/>
                <a:gd name="connsiteY13" fmla="*/ 467034 h 511833"/>
                <a:gd name="connsiteX14" fmla="*/ 3778353 w 4044232"/>
                <a:gd name="connsiteY14" fmla="*/ 467034 h 511833"/>
                <a:gd name="connsiteX15" fmla="*/ 3764668 w 4044232"/>
                <a:gd name="connsiteY15" fmla="*/ 480963 h 511833"/>
                <a:gd name="connsiteX16" fmla="*/ 3717140 w 4044232"/>
                <a:gd name="connsiteY16" fmla="*/ 502953 h 511833"/>
                <a:gd name="connsiteX17" fmla="*/ 3659804 w 4044232"/>
                <a:gd name="connsiteY17" fmla="*/ 510897 h 511833"/>
                <a:gd name="connsiteX18" fmla="*/ 3659804 w 4044232"/>
                <a:gd name="connsiteY18" fmla="*/ 511833 h 511833"/>
                <a:gd name="connsiteX19" fmla="*/ 387408 w 4044232"/>
                <a:gd name="connsiteY19" fmla="*/ 511833 h 511833"/>
                <a:gd name="connsiteX20" fmla="*/ 387408 w 4044232"/>
                <a:gd name="connsiteY20" fmla="*/ 510897 h 511833"/>
                <a:gd name="connsiteX21" fmla="*/ 330072 w 4044232"/>
                <a:gd name="connsiteY21" fmla="*/ 502953 h 511833"/>
                <a:gd name="connsiteX22" fmla="*/ 282544 w 4044232"/>
                <a:gd name="connsiteY22" fmla="*/ 480963 h 511833"/>
                <a:gd name="connsiteX23" fmla="*/ 268859 w 4044232"/>
                <a:gd name="connsiteY23" fmla="*/ 467034 h 511833"/>
                <a:gd name="connsiteX24" fmla="*/ 265394 w 4044232"/>
                <a:gd name="connsiteY24" fmla="*/ 467034 h 511833"/>
                <a:gd name="connsiteX25" fmla="*/ 117813 w 4044232"/>
                <a:gd name="connsiteY25" fmla="*/ 328043 h 511833"/>
                <a:gd name="connsiteX26" fmla="*/ 117813 w 4044232"/>
                <a:gd name="connsiteY26" fmla="*/ 328559 h 511833"/>
                <a:gd name="connsiteX27" fmla="*/ 95461 w 4044232"/>
                <a:gd name="connsiteY27" fmla="*/ 312539 h 511833"/>
                <a:gd name="connsiteX28" fmla="*/ 38555 w 4044232"/>
                <a:gd name="connsiteY28" fmla="*/ 276906 h 511833"/>
                <a:gd name="connsiteX29" fmla="*/ 0 w 4044232"/>
                <a:gd name="connsiteY29" fmla="*/ 255546 h 511833"/>
                <a:gd name="connsiteX30" fmla="*/ 2815 w 4044232"/>
                <a:gd name="connsiteY30" fmla="*/ 253716 h 511833"/>
                <a:gd name="connsiteX31" fmla="*/ 38554 w 4044232"/>
                <a:gd name="connsiteY31" fmla="*/ 233916 h 511833"/>
                <a:gd name="connsiteX32" fmla="*/ 95459 w 4044232"/>
                <a:gd name="connsiteY32" fmla="*/ 198284 h 511833"/>
                <a:gd name="connsiteX33" fmla="*/ 117813 w 4044232"/>
                <a:gd name="connsiteY33" fmla="*/ 182262 h 511833"/>
                <a:gd name="connsiteX34" fmla="*/ 117813 w 4044232"/>
                <a:gd name="connsiteY34" fmla="*/ 183791 h 511833"/>
                <a:gd name="connsiteX35" fmla="*/ 268788 w 4044232"/>
                <a:gd name="connsiteY35" fmla="*/ 41602 h 511833"/>
                <a:gd name="connsiteX36" fmla="*/ 268859 w 4044232"/>
                <a:gd name="connsiteY36" fmla="*/ 41602 h 511833"/>
                <a:gd name="connsiteX37" fmla="*/ 269738 w 4044232"/>
                <a:gd name="connsiteY37" fmla="*/ 40708 h 511833"/>
                <a:gd name="connsiteX38" fmla="*/ 284576 w 4044232"/>
                <a:gd name="connsiteY38" fmla="*/ 26733 h 511833"/>
                <a:gd name="connsiteX39" fmla="*/ 330072 w 4044232"/>
                <a:gd name="connsiteY39" fmla="*/ 5683 h 511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044232" h="511833">
                  <a:moveTo>
                    <a:pt x="371089" y="0"/>
                  </a:moveTo>
                  <a:lnTo>
                    <a:pt x="3676123" y="0"/>
                  </a:lnTo>
                  <a:lnTo>
                    <a:pt x="3717140" y="5683"/>
                  </a:lnTo>
                  <a:lnTo>
                    <a:pt x="3758007" y="24591"/>
                  </a:lnTo>
                  <a:lnTo>
                    <a:pt x="3926420" y="183202"/>
                  </a:lnTo>
                  <a:lnTo>
                    <a:pt x="3926420" y="182261"/>
                  </a:lnTo>
                  <a:lnTo>
                    <a:pt x="3948774" y="198283"/>
                  </a:lnTo>
                  <a:cubicBezTo>
                    <a:pt x="3965958" y="209756"/>
                    <a:pt x="3985171" y="221825"/>
                    <a:pt x="4005679" y="233915"/>
                  </a:cubicBezTo>
                  <a:lnTo>
                    <a:pt x="4041417" y="253715"/>
                  </a:lnTo>
                  <a:lnTo>
                    <a:pt x="4044232" y="255545"/>
                  </a:lnTo>
                  <a:lnTo>
                    <a:pt x="4005677" y="276905"/>
                  </a:lnTo>
                  <a:cubicBezTo>
                    <a:pt x="3985168" y="288996"/>
                    <a:pt x="3965956" y="301065"/>
                    <a:pt x="3948772" y="312538"/>
                  </a:cubicBezTo>
                  <a:lnTo>
                    <a:pt x="3926750" y="328321"/>
                  </a:lnTo>
                  <a:lnTo>
                    <a:pt x="3779464" y="467034"/>
                  </a:lnTo>
                  <a:lnTo>
                    <a:pt x="3778353" y="467034"/>
                  </a:lnTo>
                  <a:lnTo>
                    <a:pt x="3764668" y="480963"/>
                  </a:lnTo>
                  <a:cubicBezTo>
                    <a:pt x="3751138" y="490247"/>
                    <a:pt x="3735028" y="497761"/>
                    <a:pt x="3717140" y="502953"/>
                  </a:cubicBezTo>
                  <a:lnTo>
                    <a:pt x="3659804" y="510897"/>
                  </a:lnTo>
                  <a:lnTo>
                    <a:pt x="3659804" y="511833"/>
                  </a:lnTo>
                  <a:lnTo>
                    <a:pt x="387408" y="511833"/>
                  </a:lnTo>
                  <a:lnTo>
                    <a:pt x="387408" y="510897"/>
                  </a:lnTo>
                  <a:lnTo>
                    <a:pt x="330072" y="502953"/>
                  </a:lnTo>
                  <a:cubicBezTo>
                    <a:pt x="312184" y="497761"/>
                    <a:pt x="296074" y="490247"/>
                    <a:pt x="282544" y="480963"/>
                  </a:cubicBezTo>
                  <a:lnTo>
                    <a:pt x="268859" y="467034"/>
                  </a:lnTo>
                  <a:lnTo>
                    <a:pt x="265394" y="467034"/>
                  </a:lnTo>
                  <a:lnTo>
                    <a:pt x="117813" y="328043"/>
                  </a:lnTo>
                  <a:lnTo>
                    <a:pt x="117813" y="328559"/>
                  </a:lnTo>
                  <a:lnTo>
                    <a:pt x="95461" y="312539"/>
                  </a:lnTo>
                  <a:cubicBezTo>
                    <a:pt x="78277" y="301066"/>
                    <a:pt x="59064" y="288997"/>
                    <a:pt x="38555" y="276906"/>
                  </a:cubicBezTo>
                  <a:lnTo>
                    <a:pt x="0" y="255546"/>
                  </a:lnTo>
                  <a:lnTo>
                    <a:pt x="2815" y="253716"/>
                  </a:lnTo>
                  <a:lnTo>
                    <a:pt x="38554" y="233916"/>
                  </a:lnTo>
                  <a:cubicBezTo>
                    <a:pt x="59062" y="221826"/>
                    <a:pt x="78275" y="209757"/>
                    <a:pt x="95459" y="198284"/>
                  </a:cubicBezTo>
                  <a:lnTo>
                    <a:pt x="117813" y="182262"/>
                  </a:lnTo>
                  <a:lnTo>
                    <a:pt x="117813" y="183791"/>
                  </a:lnTo>
                  <a:lnTo>
                    <a:pt x="268788" y="41602"/>
                  </a:lnTo>
                  <a:lnTo>
                    <a:pt x="268859" y="41602"/>
                  </a:lnTo>
                  <a:lnTo>
                    <a:pt x="269738" y="40708"/>
                  </a:lnTo>
                  <a:lnTo>
                    <a:pt x="284576" y="26733"/>
                  </a:lnTo>
                  <a:lnTo>
                    <a:pt x="330072" y="5683"/>
                  </a:lnTo>
                  <a:close/>
                </a:path>
              </a:pathLst>
            </a:custGeom>
            <a:gradFill>
              <a:gsLst>
                <a:gs pos="0">
                  <a:srgbClr val="155624"/>
                </a:gs>
                <a:gs pos="50000">
                  <a:srgbClr val="10612C"/>
                </a:gs>
                <a:gs pos="100000">
                  <a:srgbClr val="287F4F"/>
                </a:gs>
              </a:gsLst>
              <a:lin ang="5400000" scaled="1"/>
            </a:gradFill>
            <a:ln w="28575">
              <a:gradFill flip="none" rotWithShape="1">
                <a:gsLst>
                  <a:gs pos="0">
                    <a:srgbClr val="598AB8"/>
                  </a:gs>
                  <a:gs pos="100000">
                    <a:srgbClr val="73A3D3"/>
                  </a:gs>
                </a:gsLst>
                <a:lin ang="0" scaled="1"/>
                <a:tileRect/>
              </a:gradFill>
            </a:ln>
            <a:scene3d>
              <a:camera prst="perspectiveRelaxedModerately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2239472" y="3309826"/>
              <a:ext cx="3678192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500" spc="50" dirty="0"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Conduit ITC" panose="02000606040000020004" pitchFamily="50" charset="0"/>
                </a:rPr>
                <a:t>C:</a:t>
              </a:r>
              <a:r>
                <a:rPr lang="en-GB" sz="2500" spc="300" dirty="0"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Conduit ITC" panose="02000606040000020004" pitchFamily="50" charset="0"/>
                </a:rPr>
                <a:t> </a:t>
              </a:r>
              <a:r>
                <a:rPr lang="en-GB" sz="2500" spc="50" dirty="0"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Conduit ITC" panose="02000606040000020004" pitchFamily="50" charset="0"/>
                </a:rPr>
                <a:t>Grace Kelly</a:t>
              </a:r>
            </a:p>
          </p:txBody>
        </p:sp>
      </p:grpSp>
      <p:grpSp>
        <p:nvGrpSpPr>
          <p:cNvPr id="117" name="Group 116"/>
          <p:cNvGrpSpPr/>
          <p:nvPr/>
        </p:nvGrpSpPr>
        <p:grpSpPr>
          <a:xfrm rot="16200000">
            <a:off x="8923900" y="4995881"/>
            <a:ext cx="564670" cy="4625790"/>
            <a:chOff x="7579555" y="1631576"/>
            <a:chExt cx="564670" cy="4625790"/>
          </a:xfrm>
        </p:grpSpPr>
        <p:sp>
          <p:nvSpPr>
            <p:cNvPr id="115" name="Oval 114"/>
            <p:cNvSpPr/>
            <p:nvPr/>
          </p:nvSpPr>
          <p:spPr>
            <a:xfrm>
              <a:off x="7584141" y="1631576"/>
              <a:ext cx="560084" cy="2312895"/>
            </a:xfrm>
            <a:prstGeom prst="ellipse">
              <a:avLst/>
            </a:prstGeom>
            <a:gradFill>
              <a:gsLst>
                <a:gs pos="31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" name="Oval 115"/>
            <p:cNvSpPr/>
            <p:nvPr/>
          </p:nvSpPr>
          <p:spPr>
            <a:xfrm>
              <a:off x="7579555" y="3944471"/>
              <a:ext cx="560084" cy="231289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21" name="Group 120"/>
          <p:cNvGrpSpPr/>
          <p:nvPr/>
        </p:nvGrpSpPr>
        <p:grpSpPr>
          <a:xfrm rot="5400000" flipH="1">
            <a:off x="2641969" y="4998446"/>
            <a:ext cx="564670" cy="4625790"/>
            <a:chOff x="7579555" y="1631576"/>
            <a:chExt cx="564670" cy="4625790"/>
          </a:xfrm>
        </p:grpSpPr>
        <p:sp>
          <p:nvSpPr>
            <p:cNvPr id="122" name="Oval 121"/>
            <p:cNvSpPr/>
            <p:nvPr/>
          </p:nvSpPr>
          <p:spPr>
            <a:xfrm>
              <a:off x="7584141" y="1631576"/>
              <a:ext cx="560084" cy="2312895"/>
            </a:xfrm>
            <a:prstGeom prst="ellipse">
              <a:avLst/>
            </a:prstGeom>
            <a:gradFill>
              <a:gsLst>
                <a:gs pos="31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" name="Oval 122"/>
            <p:cNvSpPr/>
            <p:nvPr/>
          </p:nvSpPr>
          <p:spPr>
            <a:xfrm>
              <a:off x="7579555" y="3944471"/>
              <a:ext cx="560084" cy="231289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24" name="Group 123"/>
          <p:cNvGrpSpPr/>
          <p:nvPr/>
        </p:nvGrpSpPr>
        <p:grpSpPr>
          <a:xfrm rot="5400000" flipH="1">
            <a:off x="965992" y="5008313"/>
            <a:ext cx="564670" cy="4625790"/>
            <a:chOff x="7579555" y="1631576"/>
            <a:chExt cx="564670" cy="4625790"/>
          </a:xfrm>
        </p:grpSpPr>
        <p:sp>
          <p:nvSpPr>
            <p:cNvPr id="125" name="Oval 124"/>
            <p:cNvSpPr/>
            <p:nvPr/>
          </p:nvSpPr>
          <p:spPr>
            <a:xfrm>
              <a:off x="7584141" y="1631576"/>
              <a:ext cx="560084" cy="2312895"/>
            </a:xfrm>
            <a:prstGeom prst="ellipse">
              <a:avLst/>
            </a:prstGeom>
            <a:gradFill>
              <a:gsLst>
                <a:gs pos="31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6" name="Oval 125"/>
            <p:cNvSpPr/>
            <p:nvPr/>
          </p:nvSpPr>
          <p:spPr>
            <a:xfrm>
              <a:off x="7579555" y="3944471"/>
              <a:ext cx="560084" cy="231289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8" name="Group 117"/>
          <p:cNvGrpSpPr/>
          <p:nvPr/>
        </p:nvGrpSpPr>
        <p:grpSpPr>
          <a:xfrm rot="16200000">
            <a:off x="10599877" y="5005748"/>
            <a:ext cx="564670" cy="4625790"/>
            <a:chOff x="7579555" y="1631576"/>
            <a:chExt cx="564670" cy="4625790"/>
          </a:xfrm>
        </p:grpSpPr>
        <p:sp>
          <p:nvSpPr>
            <p:cNvPr id="119" name="Oval 118"/>
            <p:cNvSpPr/>
            <p:nvPr/>
          </p:nvSpPr>
          <p:spPr>
            <a:xfrm>
              <a:off x="7584141" y="1631576"/>
              <a:ext cx="560084" cy="2312895"/>
            </a:xfrm>
            <a:prstGeom prst="ellipse">
              <a:avLst/>
            </a:prstGeom>
            <a:gradFill>
              <a:gsLst>
                <a:gs pos="31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0" name="Oval 119"/>
            <p:cNvSpPr/>
            <p:nvPr/>
          </p:nvSpPr>
          <p:spPr>
            <a:xfrm>
              <a:off x="7579555" y="3944471"/>
              <a:ext cx="560084" cy="231289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48667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04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40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6" presetClass="emph" presetSubtype="0" ac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0000" y="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87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3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2" presetClass="pat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3.33333E-6 -2.96296E-6 L 1.18606 2.96296E-6 " pathEditMode="relative" rAng="0" ptsTypes="AA">
                                      <p:cBhvr>
                                        <p:cTn id="23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799" y="1505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62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6" presetClass="emph" presetSubtype="0" accel="100000" autoRev="1" fill="hold" nodeType="withEffect">
                                  <p:stCondLst>
                                    <p:cond delay="120"/>
                                  </p:stCondLst>
                                  <p:childTnLst>
                                    <p:animScale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00000" y="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6" presetClass="emph" presetSubtype="0" accel="100000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</p:cBhvr>
                                      <p:by x="100000" y="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5504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7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943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2" presetID="42" presetClass="path" presetSubtype="0" repeatCount="indefinite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33333E-6 -2.96296E-6 L 3.45703 -1.85185E-6 " pathEditMode="relative" rAng="0" ptsTypes="AA">
                                      <p:cBhvr>
                                        <p:cTn id="53" dur="943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125" y="-1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119978" fill="hold"/>
                                        <p:tgtEl>
                                          <p:spTgt spid="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9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6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18050" fill="hold"/>
                                        <p:tgtEl>
                                          <p:spTgt spid="9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0" dur="1" fill="hold"/>
                                        <p:tgtEl>
                                          <p:spTgt spid="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2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37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2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1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49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2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6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2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1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73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2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12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11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6" presetClass="emph" presetSubtype="0" accel="100000" fill="hold" nodeType="withEffect">
                                  <p:stCondLst>
                                    <p:cond delay="970"/>
                                  </p:stCondLst>
                                  <p:childTnLst>
                                    <p:animScale>
                                      <p:cBhvr>
                                        <p:cTn id="100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00000" y="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6" presetClass="emph" presetSubtype="0" accel="100000" fill="hold" nodeType="withEffect">
                                  <p:stCondLst>
                                    <p:cond delay="970"/>
                                  </p:stCondLst>
                                  <p:childTnLst>
                                    <p:animScale>
                                      <p:cBhvr>
                                        <p:cTn id="102" dur="500" fill="hold"/>
                                        <p:tgtEl>
                                          <p:spTgt spid="24"/>
                                        </p:tgtEl>
                                      </p:cBhvr>
                                      <p:by x="100000" y="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6" presetClass="emph" presetSubtype="0" accel="100000" fill="hold" grpId="1" nodeType="withEffect">
                                  <p:stCondLst>
                                    <p:cond delay="970"/>
                                  </p:stCondLst>
                                  <p:childTnLst>
                                    <p:animScale>
                                      <p:cBhvr>
                                        <p:cTn id="104" dur="500" fill="hold"/>
                                        <p:tgtEl>
                                          <p:spTgt spid="34"/>
                                        </p:tgtEl>
                                      </p:cBhvr>
                                      <p:by x="100000" y="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6" presetClass="emph" presetSubtype="0" accel="100000" fill="hold" grpId="1" nodeType="withEffect">
                                  <p:stCondLst>
                                    <p:cond delay="970"/>
                                  </p:stCondLst>
                                  <p:childTnLst>
                                    <p:animScale>
                                      <p:cBhvr>
                                        <p:cTn id="106" dur="500" fill="hold"/>
                                        <p:tgtEl>
                                          <p:spTgt spid="35"/>
                                        </p:tgtEl>
                                      </p:cBhvr>
                                      <p:by x="100000" y="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6" presetClass="emph" presetSubtype="0" accel="100000" fill="hold" grpId="1" nodeType="withEffect">
                                  <p:stCondLst>
                                    <p:cond delay="970"/>
                                  </p:stCondLst>
                                  <p:childTnLst>
                                    <p:animScale>
                                      <p:cBhvr>
                                        <p:cTn id="108" dur="500" fill="hold"/>
                                        <p:tgtEl>
                                          <p:spTgt spid="36"/>
                                        </p:tgtEl>
                                      </p:cBhvr>
                                      <p:by x="100000" y="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6" presetClass="emph" presetSubtype="0" accel="100000" fill="hold" grpId="1" nodeType="withEffect">
                                  <p:stCondLst>
                                    <p:cond delay="970"/>
                                  </p:stCondLst>
                                  <p:childTnLst>
                                    <p:animScale>
                                      <p:cBhvr>
                                        <p:cTn id="110" dur="500" fill="hold"/>
                                        <p:tgtEl>
                                          <p:spTgt spid="37"/>
                                        </p:tgtEl>
                                      </p:cBhvr>
                                      <p:by x="100000" y="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6" presetClass="emph" presetSubtype="0" accel="100000" fill="hold" nodeType="withEffect">
                                  <p:stCondLst>
                                    <p:cond delay="970"/>
                                  </p:stCondLst>
                                  <p:childTnLst>
                                    <p:animScale>
                                      <p:cBhvr>
                                        <p:cTn id="112" dur="500" fill="hold"/>
                                        <p:tgtEl>
                                          <p:spTgt spid="94"/>
                                        </p:tgtEl>
                                      </p:cBhvr>
                                      <p:by x="100000" y="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nodeType="withEffect">
                                  <p:stCondLst>
                                    <p:cond delay="97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13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2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6" presetClass="emph" presetSubtype="0" accel="100000" fill="hold" nodeType="withEffect">
                                  <p:stCondLst>
                                    <p:cond delay="970"/>
                                  </p:stCondLst>
                                  <p:childTnLst>
                                    <p:animScale>
                                      <p:cBhvr>
                                        <p:cTn id="117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0000" y="0"/>
                                    </p:animScale>
                                  </p:childTnLst>
                                </p:cTn>
                              </p:par>
                              <p:par>
                                <p:cTn id="118" presetID="42" presetClass="path" presetSubtype="0" accel="50000" decel="50000" fill="hold" nodeType="withEffect">
                                  <p:stCondLst>
                                    <p:cond delay="970"/>
                                  </p:stCondLst>
                                  <p:childTnLst>
                                    <p:animMotion origin="layout" path="M 1.04167E-6 2.22222E-6 L -0.00013 0.15162 " pathEditMode="relative" rAng="0" ptsTypes="AA">
                                      <p:cBhvr>
                                        <p:cTn id="1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7963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8" presetClass="emph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-3660000">
                                      <p:cBhvr>
                                        <p:cTn id="121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2" presetID="8" presetClass="emph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3660000">
                                      <p:cBhvr>
                                        <p:cTn id="123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4" presetID="8" presetClass="emph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4620000">
                                      <p:cBhvr>
                                        <p:cTn id="125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6" presetID="8" presetClass="emph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-4620000">
                                      <p:cBhvr>
                                        <p:cTn id="127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8" presetID="1" presetClass="entr" presetSubtype="0" fill="hold" nodeType="withEffect">
                                  <p:stCondLst>
                                    <p:cond delay="147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6" presetClass="emph" presetSubtype="0" accel="100000" autoRev="1" fill="hold" nodeType="withEffect">
                                  <p:stCondLst>
                                    <p:cond delay="970"/>
                                  </p:stCondLst>
                                  <p:childTnLst>
                                    <p:animScale>
                                      <p:cBhvr>
                                        <p:cTn id="131" dur="500" fill="hold"/>
                                        <p:tgtEl>
                                          <p:spTgt spid="129"/>
                                        </p:tgtEl>
                                      </p:cBhvr>
                                      <p:by x="100000" y="0"/>
                                    </p:animScale>
                                  </p:childTnLst>
                                </p:cTn>
                              </p:par>
                              <p:par>
                                <p:cTn id="132" presetID="42" presetClass="path" presetSubtype="0" accel="50000" decel="50000" fill="hold" nodeType="withEffect">
                                  <p:stCondLst>
                                    <p:cond delay="970"/>
                                  </p:stCondLst>
                                  <p:childTnLst>
                                    <p:animMotion origin="layout" path="M 2.5E-6 4.81481E-6 L 0.00078 0.15046 " pathEditMode="relative" rAng="0" ptsTypes="AA">
                                      <p:cBhvr>
                                        <p:cTn id="133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7523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8" presetClass="emph" presetSubtype="0" repeatCount="indefinite" accel="50000" decel="50000" autoRev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1800000">
                                      <p:cBhvr>
                                        <p:cTn id="138" dur="1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8" presetClass="emph" presetSubtype="0" repeatCount="indefinite" accel="50000" decel="50000" autoRev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-1800000">
                                      <p:cBhvr>
                                        <p:cTn id="140" dur="1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1" presetID="8" presetClass="emph" presetSubtype="0" repeatCount="indefinite" accel="50000" decel="50000" autoRev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-1800000">
                                      <p:cBhvr>
                                        <p:cTn id="142" dur="1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3" presetID="8" presetClass="emph" presetSubtype="0" repeatCount="indefinite" accel="50000" decel="50000" autoRev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1800000">
                                      <p:cBhvr>
                                        <p:cTn id="144" dur="1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nodeType="withEffect">
                                  <p:stCondLst>
                                    <p:cond delay="197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35" presetClass="path" presetSubtype="0" repeatCount="indefinite" decel="100000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75E-6 0.00393 L -0.27513 0.00393 " pathEditMode="relative" rAng="0" ptsTypes="AA">
                                      <p:cBhvr>
                                        <p:cTn id="150" dur="2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63" y="0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35" presetClass="path" presetSubtype="0" repeatCount="indefinite" decel="100000" fill="hold" grpId="1" nodeType="withEffect">
                                  <p:stCondLst>
                                    <p:cond delay="1950"/>
                                  </p:stCondLst>
                                  <p:childTnLst>
                                    <p:animMotion origin="layout" path="M -3.33333E-6 0.00393 L 0.2724 0.003 " pathEditMode="relative" rAng="0" ptsTypes="AA">
                                      <p:cBhvr>
                                        <p:cTn id="154" dur="3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20" y="-46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35" presetClass="path" presetSubtype="0" repeatCount="indefinite" decel="100000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2.70833E-6 0.00393 L -0.27291 0.00856 " pathEditMode="relative" rAng="0" ptsTypes="AA">
                                      <p:cBhvr>
                                        <p:cTn id="158" dur="27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46" y="231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35" presetClass="path" presetSubtype="0" repeatCount="indefinite" decel="10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16667E-7 0.00394 L 0.26094 0.0037 " pathEditMode="relative" rAng="0" ptsTypes="AA">
                                      <p:cBhvr>
                                        <p:cTn id="162" dur="375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47" y="-23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187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35" presetClass="path" presetSubtype="0" repeatCount="indefinite" decel="100000" fill="hold" grpId="1" nodeType="withEffect">
                                  <p:stCondLst>
                                    <p:cond delay="1870"/>
                                  </p:stCondLst>
                                  <p:childTnLst>
                                    <p:animMotion origin="layout" path="M -1.25E-6 0.00393 L -0.27513 0.00393 " pathEditMode="relative" rAng="0" ptsTypes="AA">
                                      <p:cBhvr>
                                        <p:cTn id="166" dur="2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63" y="0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35" presetClass="path" presetSubtype="0" repeatCount="indefinite" decel="10000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1.66667E-6 0.00393 L 0.27239 0.00301 " pathEditMode="relative" rAng="0" ptsTypes="AA">
                                      <p:cBhvr>
                                        <p:cTn id="170" dur="3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20" y="-46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189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35" presetClass="path" presetSubtype="0" repeatCount="indefinite" decel="100000" fill="hold" grpId="1" nodeType="withEffect">
                                  <p:stCondLst>
                                    <p:cond delay="1890"/>
                                  </p:stCondLst>
                                  <p:childTnLst>
                                    <p:animMotion origin="layout" path="M 2.29167E-6 0.00393 L -0.27097 0.00602 " pathEditMode="relative" rAng="0" ptsTypes="AA">
                                      <p:cBhvr>
                                        <p:cTn id="174" dur="275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55" y="93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35" presetClass="path" presetSubtype="0" repeatCount="indefinite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4.79167E-6 0.00394 L 0.26093 0.0037 " pathEditMode="relative" rAng="0" ptsTypes="AA">
                                      <p:cBhvr>
                                        <p:cTn id="178" dur="37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47" y="-23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35" presetClass="path" presetSubtype="0" repeatCount="indefinite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75E-6 0.00393 L -0.27513 0.00393 " pathEditMode="relative" rAng="0" ptsTypes="AA">
                                      <p:cBhvr>
                                        <p:cTn id="182" dur="1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63" y="0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35" presetClass="path" presetSubtype="0" repeatCount="indefinite" decel="100000" fill="hold" grpId="1" nodeType="withEffect">
                                  <p:stCondLst>
                                    <p:cond delay="1950"/>
                                  </p:stCondLst>
                                  <p:childTnLst>
                                    <p:animMotion origin="layout" path="M -3.54167E-6 0.00393 L 0.2724 0.00301 " pathEditMode="relative" rAng="0" ptsTypes="AA">
                                      <p:cBhvr>
                                        <p:cTn id="186" dur="187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20" y="-46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35" presetClass="path" presetSubtype="0" repeatCount="indefinite" decel="100000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2.91667E-6 0.00393 L -0.27291 0.00856 " pathEditMode="relative" rAng="0" ptsTypes="AA">
                                      <p:cBhvr>
                                        <p:cTn id="190" dur="212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46" y="231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35" presetClass="path" presetSubtype="0" repeatCount="indefinite" decel="10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16667E-7 0.00393 L 0.26094 0.0037 " pathEditMode="relative" rAng="0" ptsTypes="AA">
                                      <p:cBhvr>
                                        <p:cTn id="194" dur="162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47" y="-23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187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35" presetClass="path" presetSubtype="0" repeatCount="indefinite" decel="100000" fill="hold" grpId="1" nodeType="withEffect">
                                  <p:stCondLst>
                                    <p:cond delay="1870"/>
                                  </p:stCondLst>
                                  <p:childTnLst>
                                    <p:animMotion origin="layout" path="M -1.25E-6 0.00394 L -0.27513 0.00394 " pathEditMode="relative" rAng="0" ptsTypes="AA">
                                      <p:cBhvr>
                                        <p:cTn id="198" dur="237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63" y="0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35" presetClass="path" presetSubtype="0" repeatCount="indefinite" decel="10000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1.45833E-6 0.00393 L 0.27239 0.00301 " pathEditMode="relative" rAng="0" ptsTypes="AA">
                                      <p:cBhvr>
                                        <p:cTn id="202" dur="27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20" y="-46"/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189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35" presetClass="path" presetSubtype="0" repeatCount="indefinite" decel="100000" fill="hold" grpId="1" nodeType="withEffect">
                                  <p:stCondLst>
                                    <p:cond delay="1890"/>
                                  </p:stCondLst>
                                  <p:childTnLst>
                                    <p:animMotion origin="layout" path="M 2.08333E-6 0.00393 L -0.27097 0.00601 " pathEditMode="relative" rAng="0" ptsTypes="AA">
                                      <p:cBhvr>
                                        <p:cTn id="206" dur="2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55" y="93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35" presetClass="path" presetSubtype="0" repeatCount="indefinite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4.58333E-6 0.00394 L 0.26093 0.0037 " pathEditMode="relative" rAng="0" ptsTypes="AA">
                                      <p:cBhvr>
                                        <p:cTn id="210" dur="287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47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1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1"/>
                </p:tgtEl>
              </p:cMediaNode>
            </p:audio>
            <p:audio>
              <p:cMediaNode vol="80000">
                <p:cTn id="2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"/>
                </p:tgtEl>
              </p:cMediaNode>
            </p:audio>
          </p:childTnLst>
        </p:cTn>
      </p:par>
    </p:tnLst>
    <p:bldLst>
      <p:bldP spid="144" grpId="0" animBg="1"/>
      <p:bldP spid="144" grpId="2" animBg="1"/>
      <p:bldP spid="165" grpId="0" animBg="1"/>
      <p:bldP spid="165" grpId="1" animBg="1"/>
      <p:bldP spid="166" grpId="0" animBg="1"/>
      <p:bldP spid="166" grpId="1" animBg="1"/>
      <p:bldP spid="167" grpId="0" animBg="1"/>
      <p:bldP spid="167" grpId="1" animBg="1"/>
      <p:bldP spid="168" grpId="0" animBg="1"/>
      <p:bldP spid="168" grpId="1" animBg="1"/>
      <p:bldP spid="169" grpId="0" animBg="1"/>
      <p:bldP spid="169" grpId="1" animBg="1"/>
      <p:bldP spid="170" grpId="0" animBg="1"/>
      <p:bldP spid="170" grpId="1" animBg="1"/>
      <p:bldP spid="171" grpId="0" animBg="1"/>
      <p:bldP spid="171" grpId="1" animBg="1"/>
      <p:bldP spid="172" grpId="0" animBg="1"/>
      <p:bldP spid="172" grpId="1" animBg="1"/>
      <p:bldP spid="173" grpId="0" animBg="1"/>
      <p:bldP spid="173" grpId="1" animBg="1"/>
      <p:bldP spid="174" grpId="0" animBg="1"/>
      <p:bldP spid="174" grpId="1" animBg="1"/>
      <p:bldP spid="175" grpId="0" animBg="1"/>
      <p:bldP spid="175" grpId="1" animBg="1"/>
      <p:bldP spid="176" grpId="0" animBg="1"/>
      <p:bldP spid="176" grpId="1" animBg="1"/>
      <p:bldP spid="177" grpId="0" animBg="1"/>
      <p:bldP spid="177" grpId="1" animBg="1"/>
      <p:bldP spid="178" grpId="0" animBg="1"/>
      <p:bldP spid="178" grpId="1" animBg="1"/>
      <p:bldP spid="179" grpId="0" animBg="1"/>
      <p:bldP spid="179" grpId="1" animBg="1"/>
      <p:bldP spid="134" grpId="0"/>
      <p:bldP spid="7" grpId="0" animBg="1"/>
      <p:bldP spid="7" grpId="1" animBg="1"/>
      <p:bldP spid="7" grpId="2" animBg="1"/>
      <p:bldP spid="7" grpId="3" animBg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Freeform 63"/>
          <p:cNvSpPr/>
          <p:nvPr/>
        </p:nvSpPr>
        <p:spPr>
          <a:xfrm>
            <a:off x="3290466" y="4289568"/>
            <a:ext cx="5561046" cy="170917"/>
          </a:xfrm>
          <a:custGeom>
            <a:avLst/>
            <a:gdLst>
              <a:gd name="connsiteX0" fmla="*/ 328592 w 5561046"/>
              <a:gd name="connsiteY0" fmla="*/ 0 h 170917"/>
              <a:gd name="connsiteX1" fmla="*/ 5232454 w 5561046"/>
              <a:gd name="connsiteY1" fmla="*/ 0 h 170917"/>
              <a:gd name="connsiteX2" fmla="*/ 5233878 w 5561046"/>
              <a:gd name="connsiteY2" fmla="*/ 0 h 170917"/>
              <a:gd name="connsiteX3" fmla="*/ 5233878 w 5561046"/>
              <a:gd name="connsiteY3" fmla="*/ 119 h 170917"/>
              <a:gd name="connsiteX4" fmla="*/ 5331563 w 5561046"/>
              <a:gd name="connsiteY4" fmla="*/ 8261 h 170917"/>
              <a:gd name="connsiteX5" fmla="*/ 5539549 w 5561046"/>
              <a:gd name="connsiteY5" fmla="*/ 112217 h 170917"/>
              <a:gd name="connsiteX6" fmla="*/ 5561046 w 5561046"/>
              <a:gd name="connsiteY6" fmla="*/ 170917 h 170917"/>
              <a:gd name="connsiteX7" fmla="*/ 4903862 w 5561046"/>
              <a:gd name="connsiteY7" fmla="*/ 170917 h 170917"/>
              <a:gd name="connsiteX8" fmla="*/ 4903863 w 5561046"/>
              <a:gd name="connsiteY8" fmla="*/ 170916 h 170917"/>
              <a:gd name="connsiteX9" fmla="*/ 657184 w 5561046"/>
              <a:gd name="connsiteY9" fmla="*/ 170916 h 170917"/>
              <a:gd name="connsiteX10" fmla="*/ 657184 w 5561046"/>
              <a:gd name="connsiteY10" fmla="*/ 170917 h 170917"/>
              <a:gd name="connsiteX11" fmla="*/ 0 w 5561046"/>
              <a:gd name="connsiteY11" fmla="*/ 170917 h 170917"/>
              <a:gd name="connsiteX12" fmla="*/ 21497 w 5561046"/>
              <a:gd name="connsiteY12" fmla="*/ 112217 h 170917"/>
              <a:gd name="connsiteX13" fmla="*/ 328592 w 5561046"/>
              <a:gd name="connsiteY13" fmla="*/ 0 h 170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561046" h="170917">
                <a:moveTo>
                  <a:pt x="328592" y="0"/>
                </a:moveTo>
                <a:lnTo>
                  <a:pt x="5232454" y="0"/>
                </a:lnTo>
                <a:lnTo>
                  <a:pt x="5233878" y="0"/>
                </a:lnTo>
                <a:lnTo>
                  <a:pt x="5233878" y="119"/>
                </a:lnTo>
                <a:lnTo>
                  <a:pt x="5331563" y="8261"/>
                </a:lnTo>
                <a:cubicBezTo>
                  <a:pt x="5425489" y="24366"/>
                  <a:pt x="5501602" y="62759"/>
                  <a:pt x="5539549" y="112217"/>
                </a:cubicBezTo>
                <a:lnTo>
                  <a:pt x="5561046" y="170917"/>
                </a:lnTo>
                <a:lnTo>
                  <a:pt x="4903862" y="170917"/>
                </a:lnTo>
                <a:lnTo>
                  <a:pt x="4903863" y="170916"/>
                </a:lnTo>
                <a:lnTo>
                  <a:pt x="657184" y="170916"/>
                </a:lnTo>
                <a:lnTo>
                  <a:pt x="657184" y="170917"/>
                </a:lnTo>
                <a:lnTo>
                  <a:pt x="0" y="170917"/>
                </a:lnTo>
                <a:lnTo>
                  <a:pt x="21497" y="112217"/>
                </a:lnTo>
                <a:cubicBezTo>
                  <a:pt x="72093" y="46272"/>
                  <a:pt x="190540" y="0"/>
                  <a:pt x="328592" y="0"/>
                </a:cubicBezTo>
                <a:close/>
              </a:path>
            </a:pathLst>
          </a:custGeom>
          <a:gradFill flip="none" rotWithShape="1">
            <a:gsLst>
              <a:gs pos="0">
                <a:srgbClr val="2648B4"/>
              </a:gs>
              <a:gs pos="60000">
                <a:srgbClr val="3048AD"/>
              </a:gs>
              <a:gs pos="40000">
                <a:srgbClr val="2745A3"/>
              </a:gs>
              <a:gs pos="100000">
                <a:srgbClr val="1C378C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Freeform 77"/>
          <p:cNvSpPr/>
          <p:nvPr/>
        </p:nvSpPr>
        <p:spPr>
          <a:xfrm>
            <a:off x="5531330" y="3955385"/>
            <a:ext cx="1079327" cy="540000"/>
          </a:xfrm>
          <a:custGeom>
            <a:avLst/>
            <a:gdLst>
              <a:gd name="connsiteX0" fmla="*/ 539663 w 1079327"/>
              <a:gd name="connsiteY0" fmla="*/ 0 h 536662"/>
              <a:gd name="connsiteX1" fmla="*/ 1068692 w 1079327"/>
              <a:gd name="connsiteY1" fmla="*/ 431171 h 536662"/>
              <a:gd name="connsiteX2" fmla="*/ 1079327 w 1079327"/>
              <a:gd name="connsiteY2" fmla="*/ 536662 h 536662"/>
              <a:gd name="connsiteX3" fmla="*/ 0 w 1079327"/>
              <a:gd name="connsiteY3" fmla="*/ 536662 h 536662"/>
              <a:gd name="connsiteX4" fmla="*/ 10634 w 1079327"/>
              <a:gd name="connsiteY4" fmla="*/ 431171 h 536662"/>
              <a:gd name="connsiteX5" fmla="*/ 539663 w 1079327"/>
              <a:gd name="connsiteY5" fmla="*/ 0 h 536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9327" h="536662">
                <a:moveTo>
                  <a:pt x="539663" y="0"/>
                </a:moveTo>
                <a:cubicBezTo>
                  <a:pt x="800618" y="0"/>
                  <a:pt x="1018339" y="185102"/>
                  <a:pt x="1068692" y="431171"/>
                </a:cubicBezTo>
                <a:lnTo>
                  <a:pt x="1079327" y="536662"/>
                </a:lnTo>
                <a:lnTo>
                  <a:pt x="0" y="536662"/>
                </a:lnTo>
                <a:lnTo>
                  <a:pt x="10634" y="431171"/>
                </a:lnTo>
                <a:cubicBezTo>
                  <a:pt x="60987" y="185102"/>
                  <a:pt x="278709" y="0"/>
                  <a:pt x="539663" y="0"/>
                </a:cubicBezTo>
                <a:close/>
              </a:path>
            </a:pathLst>
          </a:custGeom>
          <a:gradFill flip="none" rotWithShape="1">
            <a:gsLst>
              <a:gs pos="0">
                <a:srgbClr val="314C88"/>
              </a:gs>
              <a:gs pos="62000">
                <a:srgbClr val="5E7DA2"/>
              </a:gs>
              <a:gs pos="100000">
                <a:srgbClr val="BECCDC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Freeform 79"/>
          <p:cNvSpPr>
            <a:spLocks noChangeAspect="1"/>
          </p:cNvSpPr>
          <p:nvPr/>
        </p:nvSpPr>
        <p:spPr>
          <a:xfrm>
            <a:off x="5595654" y="4020046"/>
            <a:ext cx="950677" cy="475339"/>
          </a:xfrm>
          <a:custGeom>
            <a:avLst/>
            <a:gdLst>
              <a:gd name="connsiteX0" fmla="*/ 539663 w 1079327"/>
              <a:gd name="connsiteY0" fmla="*/ 0 h 536662"/>
              <a:gd name="connsiteX1" fmla="*/ 1068692 w 1079327"/>
              <a:gd name="connsiteY1" fmla="*/ 431171 h 536662"/>
              <a:gd name="connsiteX2" fmla="*/ 1079327 w 1079327"/>
              <a:gd name="connsiteY2" fmla="*/ 536662 h 536662"/>
              <a:gd name="connsiteX3" fmla="*/ 0 w 1079327"/>
              <a:gd name="connsiteY3" fmla="*/ 536662 h 536662"/>
              <a:gd name="connsiteX4" fmla="*/ 10634 w 1079327"/>
              <a:gd name="connsiteY4" fmla="*/ 431171 h 536662"/>
              <a:gd name="connsiteX5" fmla="*/ 539663 w 1079327"/>
              <a:gd name="connsiteY5" fmla="*/ 0 h 536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9327" h="536662">
                <a:moveTo>
                  <a:pt x="539663" y="0"/>
                </a:moveTo>
                <a:cubicBezTo>
                  <a:pt x="800618" y="0"/>
                  <a:pt x="1018339" y="185102"/>
                  <a:pt x="1068692" y="431171"/>
                </a:cubicBezTo>
                <a:lnTo>
                  <a:pt x="1079327" y="536662"/>
                </a:lnTo>
                <a:lnTo>
                  <a:pt x="0" y="536662"/>
                </a:lnTo>
                <a:lnTo>
                  <a:pt x="10634" y="431171"/>
                </a:lnTo>
                <a:cubicBezTo>
                  <a:pt x="60987" y="185102"/>
                  <a:pt x="278709" y="0"/>
                  <a:pt x="53966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2" name="Group 41"/>
          <p:cNvGrpSpPr/>
          <p:nvPr/>
        </p:nvGrpSpPr>
        <p:grpSpPr>
          <a:xfrm>
            <a:off x="5595652" y="4020046"/>
            <a:ext cx="950677" cy="950678"/>
            <a:chOff x="5531330" y="4309509"/>
            <a:chExt cx="950677" cy="950678"/>
          </a:xfrm>
        </p:grpSpPr>
        <p:sp>
          <p:nvSpPr>
            <p:cNvPr id="83" name="Freeform 82"/>
            <p:cNvSpPr>
              <a:spLocks noChangeAspect="1"/>
            </p:cNvSpPr>
            <p:nvPr/>
          </p:nvSpPr>
          <p:spPr>
            <a:xfrm>
              <a:off x="5531330" y="4309509"/>
              <a:ext cx="950677" cy="475339"/>
            </a:xfrm>
            <a:custGeom>
              <a:avLst/>
              <a:gdLst>
                <a:gd name="connsiteX0" fmla="*/ 539663 w 1079327"/>
                <a:gd name="connsiteY0" fmla="*/ 0 h 536662"/>
                <a:gd name="connsiteX1" fmla="*/ 1068692 w 1079327"/>
                <a:gd name="connsiteY1" fmla="*/ 431171 h 536662"/>
                <a:gd name="connsiteX2" fmla="*/ 1079327 w 1079327"/>
                <a:gd name="connsiteY2" fmla="*/ 536662 h 536662"/>
                <a:gd name="connsiteX3" fmla="*/ 0 w 1079327"/>
                <a:gd name="connsiteY3" fmla="*/ 536662 h 536662"/>
                <a:gd name="connsiteX4" fmla="*/ 10634 w 1079327"/>
                <a:gd name="connsiteY4" fmla="*/ 431171 h 536662"/>
                <a:gd name="connsiteX5" fmla="*/ 539663 w 1079327"/>
                <a:gd name="connsiteY5" fmla="*/ 0 h 536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79327" h="536662">
                  <a:moveTo>
                    <a:pt x="539663" y="0"/>
                  </a:moveTo>
                  <a:cubicBezTo>
                    <a:pt x="800618" y="0"/>
                    <a:pt x="1018339" y="185102"/>
                    <a:pt x="1068692" y="431171"/>
                  </a:cubicBezTo>
                  <a:lnTo>
                    <a:pt x="1079327" y="536662"/>
                  </a:lnTo>
                  <a:lnTo>
                    <a:pt x="0" y="536662"/>
                  </a:lnTo>
                  <a:lnTo>
                    <a:pt x="10634" y="431171"/>
                  </a:lnTo>
                  <a:cubicBezTo>
                    <a:pt x="60987" y="185102"/>
                    <a:pt x="278709" y="0"/>
                    <a:pt x="539663" y="0"/>
                  </a:cubicBez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Freeform 83"/>
            <p:cNvSpPr>
              <a:spLocks noChangeAspect="1"/>
            </p:cNvSpPr>
            <p:nvPr/>
          </p:nvSpPr>
          <p:spPr>
            <a:xfrm rot="10800000">
              <a:off x="5531330" y="4784848"/>
              <a:ext cx="950677" cy="475339"/>
            </a:xfrm>
            <a:custGeom>
              <a:avLst/>
              <a:gdLst>
                <a:gd name="connsiteX0" fmla="*/ 539663 w 1079327"/>
                <a:gd name="connsiteY0" fmla="*/ 0 h 536662"/>
                <a:gd name="connsiteX1" fmla="*/ 1068692 w 1079327"/>
                <a:gd name="connsiteY1" fmla="*/ 431171 h 536662"/>
                <a:gd name="connsiteX2" fmla="*/ 1079327 w 1079327"/>
                <a:gd name="connsiteY2" fmla="*/ 536662 h 536662"/>
                <a:gd name="connsiteX3" fmla="*/ 0 w 1079327"/>
                <a:gd name="connsiteY3" fmla="*/ 536662 h 536662"/>
                <a:gd name="connsiteX4" fmla="*/ 10634 w 1079327"/>
                <a:gd name="connsiteY4" fmla="*/ 431171 h 536662"/>
                <a:gd name="connsiteX5" fmla="*/ 539663 w 1079327"/>
                <a:gd name="connsiteY5" fmla="*/ 0 h 536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79327" h="536662">
                  <a:moveTo>
                    <a:pt x="539663" y="0"/>
                  </a:moveTo>
                  <a:cubicBezTo>
                    <a:pt x="800618" y="0"/>
                    <a:pt x="1018339" y="185102"/>
                    <a:pt x="1068692" y="431171"/>
                  </a:cubicBezTo>
                  <a:lnTo>
                    <a:pt x="1079327" y="536662"/>
                  </a:lnTo>
                  <a:lnTo>
                    <a:pt x="0" y="536662"/>
                  </a:lnTo>
                  <a:lnTo>
                    <a:pt x="10634" y="431171"/>
                  </a:lnTo>
                  <a:cubicBezTo>
                    <a:pt x="60987" y="185102"/>
                    <a:pt x="278709" y="0"/>
                    <a:pt x="539663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82" name="Freeform 81"/>
          <p:cNvSpPr>
            <a:spLocks noChangeAspect="1"/>
          </p:cNvSpPr>
          <p:nvPr/>
        </p:nvSpPr>
        <p:spPr>
          <a:xfrm>
            <a:off x="5681313" y="4105706"/>
            <a:ext cx="779357" cy="389679"/>
          </a:xfrm>
          <a:custGeom>
            <a:avLst/>
            <a:gdLst>
              <a:gd name="connsiteX0" fmla="*/ 539663 w 1079327"/>
              <a:gd name="connsiteY0" fmla="*/ 0 h 536662"/>
              <a:gd name="connsiteX1" fmla="*/ 1068692 w 1079327"/>
              <a:gd name="connsiteY1" fmla="*/ 431171 h 536662"/>
              <a:gd name="connsiteX2" fmla="*/ 1079327 w 1079327"/>
              <a:gd name="connsiteY2" fmla="*/ 536662 h 536662"/>
              <a:gd name="connsiteX3" fmla="*/ 0 w 1079327"/>
              <a:gd name="connsiteY3" fmla="*/ 536662 h 536662"/>
              <a:gd name="connsiteX4" fmla="*/ 10634 w 1079327"/>
              <a:gd name="connsiteY4" fmla="*/ 431171 h 536662"/>
              <a:gd name="connsiteX5" fmla="*/ 539663 w 1079327"/>
              <a:gd name="connsiteY5" fmla="*/ 0 h 536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9327" h="536662">
                <a:moveTo>
                  <a:pt x="539663" y="0"/>
                </a:moveTo>
                <a:cubicBezTo>
                  <a:pt x="800618" y="0"/>
                  <a:pt x="1018339" y="185102"/>
                  <a:pt x="1068692" y="431171"/>
                </a:cubicBezTo>
                <a:lnTo>
                  <a:pt x="1079327" y="536662"/>
                </a:lnTo>
                <a:lnTo>
                  <a:pt x="0" y="536662"/>
                </a:lnTo>
                <a:lnTo>
                  <a:pt x="10634" y="431171"/>
                </a:lnTo>
                <a:cubicBezTo>
                  <a:pt x="60987" y="185102"/>
                  <a:pt x="278709" y="0"/>
                  <a:pt x="539663" y="0"/>
                </a:cubicBezTo>
                <a:close/>
              </a:path>
            </a:pathLst>
          </a:custGeom>
          <a:gradFill flip="none" rotWithShape="1">
            <a:gsLst>
              <a:gs pos="0">
                <a:srgbClr val="130D40"/>
              </a:gs>
              <a:gs pos="100000">
                <a:srgbClr val="1E5ED4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Freeform 87"/>
          <p:cNvSpPr>
            <a:spLocks noChangeAspect="1"/>
          </p:cNvSpPr>
          <p:nvPr/>
        </p:nvSpPr>
        <p:spPr>
          <a:xfrm rot="10800000">
            <a:off x="5566990" y="4495385"/>
            <a:ext cx="1007999" cy="504000"/>
          </a:xfrm>
          <a:custGeom>
            <a:avLst/>
            <a:gdLst>
              <a:gd name="connsiteX0" fmla="*/ 539663 w 1079327"/>
              <a:gd name="connsiteY0" fmla="*/ 0 h 536662"/>
              <a:gd name="connsiteX1" fmla="*/ 1068692 w 1079327"/>
              <a:gd name="connsiteY1" fmla="*/ 431171 h 536662"/>
              <a:gd name="connsiteX2" fmla="*/ 1079327 w 1079327"/>
              <a:gd name="connsiteY2" fmla="*/ 536662 h 536662"/>
              <a:gd name="connsiteX3" fmla="*/ 0 w 1079327"/>
              <a:gd name="connsiteY3" fmla="*/ 536662 h 536662"/>
              <a:gd name="connsiteX4" fmla="*/ 10634 w 1079327"/>
              <a:gd name="connsiteY4" fmla="*/ 431171 h 536662"/>
              <a:gd name="connsiteX5" fmla="*/ 539663 w 1079327"/>
              <a:gd name="connsiteY5" fmla="*/ 0 h 536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9327" h="536662">
                <a:moveTo>
                  <a:pt x="539663" y="0"/>
                </a:moveTo>
                <a:cubicBezTo>
                  <a:pt x="800618" y="0"/>
                  <a:pt x="1018339" y="185102"/>
                  <a:pt x="1068692" y="431171"/>
                </a:cubicBezTo>
                <a:lnTo>
                  <a:pt x="1079327" y="536662"/>
                </a:lnTo>
                <a:lnTo>
                  <a:pt x="0" y="536662"/>
                </a:lnTo>
                <a:lnTo>
                  <a:pt x="10634" y="431171"/>
                </a:lnTo>
                <a:cubicBezTo>
                  <a:pt x="60987" y="185102"/>
                  <a:pt x="278709" y="0"/>
                  <a:pt x="539663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9" name="TextBox 48"/>
          <p:cNvSpPr txBox="1"/>
          <p:nvPr/>
        </p:nvSpPr>
        <p:spPr>
          <a:xfrm>
            <a:off x="5755892" y="4091916"/>
            <a:ext cx="630194" cy="461665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gradFill flip="none" rotWithShape="1">
                  <a:gsLst>
                    <a:gs pos="0">
                      <a:srgbClr val="C9EEFF"/>
                    </a:gs>
                    <a:gs pos="50000">
                      <a:srgbClr val="CBBD88"/>
                    </a:gs>
                    <a:gs pos="100000">
                      <a:srgbClr val="9E8774"/>
                    </a:gs>
                  </a:gsLst>
                  <a:lin ang="54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DIN Medium" panose="02020500000000000000" pitchFamily="18" charset="0"/>
              </a:rPr>
              <a:t>15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5755900" y="4091915"/>
            <a:ext cx="630194" cy="461665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gradFill flip="none" rotWithShape="1">
                  <a:gsLst>
                    <a:gs pos="0">
                      <a:srgbClr val="C9EEFF"/>
                    </a:gs>
                    <a:gs pos="50000">
                      <a:srgbClr val="CBBD88"/>
                    </a:gs>
                    <a:gs pos="100000">
                      <a:srgbClr val="9E8774"/>
                    </a:gs>
                  </a:gsLst>
                  <a:lin ang="54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DIN Medium" panose="02020500000000000000" pitchFamily="18" charset="0"/>
              </a:rPr>
              <a:t>14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5755892" y="4091915"/>
            <a:ext cx="630194" cy="461665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gradFill flip="none" rotWithShape="1">
                  <a:gsLst>
                    <a:gs pos="0">
                      <a:srgbClr val="C9EEFF"/>
                    </a:gs>
                    <a:gs pos="50000">
                      <a:srgbClr val="CBBD88"/>
                    </a:gs>
                    <a:gs pos="100000">
                      <a:srgbClr val="9E8774"/>
                    </a:gs>
                  </a:gsLst>
                  <a:lin ang="54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DIN Medium" panose="02020500000000000000" pitchFamily="18" charset="0"/>
              </a:rPr>
              <a:t>13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5755884" y="4091915"/>
            <a:ext cx="630194" cy="461665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gradFill flip="none" rotWithShape="1">
                  <a:gsLst>
                    <a:gs pos="0">
                      <a:srgbClr val="C9EEFF"/>
                    </a:gs>
                    <a:gs pos="50000">
                      <a:srgbClr val="CBBD88"/>
                    </a:gs>
                    <a:gs pos="100000">
                      <a:srgbClr val="9E8774"/>
                    </a:gs>
                  </a:gsLst>
                  <a:lin ang="54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DIN Medium" panose="02020500000000000000" pitchFamily="18" charset="0"/>
              </a:rPr>
              <a:t>12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5755876" y="4091914"/>
            <a:ext cx="630194" cy="461665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gradFill flip="none" rotWithShape="1">
                  <a:gsLst>
                    <a:gs pos="0">
                      <a:srgbClr val="C9EEFF"/>
                    </a:gs>
                    <a:gs pos="50000">
                      <a:srgbClr val="CBBD88"/>
                    </a:gs>
                    <a:gs pos="100000">
                      <a:srgbClr val="9E8774"/>
                    </a:gs>
                  </a:gsLst>
                  <a:lin ang="54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DIN Medium" panose="02020500000000000000" pitchFamily="18" charset="0"/>
              </a:rPr>
              <a:t>11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5755876" y="4092706"/>
            <a:ext cx="630194" cy="461665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gradFill flip="none" rotWithShape="1">
                  <a:gsLst>
                    <a:gs pos="0">
                      <a:srgbClr val="C9EEFF"/>
                    </a:gs>
                    <a:gs pos="50000">
                      <a:srgbClr val="CBBD88"/>
                    </a:gs>
                    <a:gs pos="100000">
                      <a:srgbClr val="9E8774"/>
                    </a:gs>
                  </a:gsLst>
                  <a:lin ang="54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DIN Medium" panose="02020500000000000000" pitchFamily="18" charset="0"/>
              </a:rPr>
              <a:t>10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5755876" y="4092590"/>
            <a:ext cx="630194" cy="461665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gradFill flip="none" rotWithShape="1">
                  <a:gsLst>
                    <a:gs pos="0">
                      <a:srgbClr val="C9EEFF"/>
                    </a:gs>
                    <a:gs pos="50000">
                      <a:srgbClr val="CBBD88"/>
                    </a:gs>
                    <a:gs pos="100000">
                      <a:srgbClr val="9E8774"/>
                    </a:gs>
                  </a:gsLst>
                  <a:lin ang="54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DIN Medium" panose="02020500000000000000" pitchFamily="18" charset="0"/>
              </a:rPr>
              <a:t>9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5755876" y="4091914"/>
            <a:ext cx="630194" cy="461665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gradFill flip="none" rotWithShape="1">
                  <a:gsLst>
                    <a:gs pos="0">
                      <a:srgbClr val="C9EEFF"/>
                    </a:gs>
                    <a:gs pos="50000">
                      <a:srgbClr val="CBBD88"/>
                    </a:gs>
                    <a:gs pos="100000">
                      <a:srgbClr val="9E8774"/>
                    </a:gs>
                  </a:gsLst>
                  <a:lin ang="54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DIN Medium" panose="02020500000000000000" pitchFamily="18" charset="0"/>
              </a:rPr>
              <a:t>8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5755876" y="4091914"/>
            <a:ext cx="630194" cy="461665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gradFill flip="none" rotWithShape="1">
                  <a:gsLst>
                    <a:gs pos="0">
                      <a:srgbClr val="C9EEFF"/>
                    </a:gs>
                    <a:gs pos="50000">
                      <a:srgbClr val="CBBD88"/>
                    </a:gs>
                    <a:gs pos="100000">
                      <a:srgbClr val="9E8774"/>
                    </a:gs>
                  </a:gsLst>
                  <a:lin ang="54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DIN Medium" panose="02020500000000000000" pitchFamily="18" charset="0"/>
              </a:rPr>
              <a:t>7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5755876" y="4091123"/>
            <a:ext cx="630194" cy="461665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gradFill flip="none" rotWithShape="1">
                  <a:gsLst>
                    <a:gs pos="0">
                      <a:srgbClr val="C9EEFF"/>
                    </a:gs>
                    <a:gs pos="50000">
                      <a:srgbClr val="CBBD88"/>
                    </a:gs>
                    <a:gs pos="100000">
                      <a:srgbClr val="9E8774"/>
                    </a:gs>
                  </a:gsLst>
                  <a:lin ang="54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DIN Medium" panose="02020500000000000000" pitchFamily="18" charset="0"/>
              </a:rPr>
              <a:t>6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5755876" y="4092713"/>
            <a:ext cx="630194" cy="461665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gradFill flip="none" rotWithShape="1">
                  <a:gsLst>
                    <a:gs pos="0">
                      <a:srgbClr val="C9EEFF"/>
                    </a:gs>
                    <a:gs pos="50000">
                      <a:srgbClr val="CBBD88"/>
                    </a:gs>
                    <a:gs pos="100000">
                      <a:srgbClr val="9E8774"/>
                    </a:gs>
                  </a:gsLst>
                  <a:lin ang="54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DIN Medium" panose="02020500000000000000" pitchFamily="18" charset="0"/>
              </a:rPr>
              <a:t>5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5755876" y="4092706"/>
            <a:ext cx="630194" cy="461665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gradFill flip="none" rotWithShape="1">
                  <a:gsLst>
                    <a:gs pos="0">
                      <a:srgbClr val="C9EEFF"/>
                    </a:gs>
                    <a:gs pos="50000">
                      <a:srgbClr val="CBBD88"/>
                    </a:gs>
                    <a:gs pos="100000">
                      <a:srgbClr val="9E8774"/>
                    </a:gs>
                  </a:gsLst>
                  <a:lin ang="54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DIN Medium" panose="02020500000000000000" pitchFamily="18" charset="0"/>
              </a:rPr>
              <a:t>4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5755876" y="4091238"/>
            <a:ext cx="630194" cy="461665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gradFill flip="none" rotWithShape="1">
                  <a:gsLst>
                    <a:gs pos="0">
                      <a:srgbClr val="C9EEFF"/>
                    </a:gs>
                    <a:gs pos="50000">
                      <a:srgbClr val="CBBD88"/>
                    </a:gs>
                    <a:gs pos="100000">
                      <a:srgbClr val="9E8774"/>
                    </a:gs>
                  </a:gsLst>
                  <a:lin ang="54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DIN Medium" panose="02020500000000000000" pitchFamily="18" charset="0"/>
              </a:rPr>
              <a:t>3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5755852" y="4092821"/>
            <a:ext cx="630194" cy="461665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gradFill flip="none" rotWithShape="1">
                  <a:gsLst>
                    <a:gs pos="0">
                      <a:srgbClr val="C9EEFF"/>
                    </a:gs>
                    <a:gs pos="50000">
                      <a:srgbClr val="CBBD88"/>
                    </a:gs>
                    <a:gs pos="100000">
                      <a:srgbClr val="9E8774"/>
                    </a:gs>
                  </a:gsLst>
                  <a:lin ang="54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DIN Medium" panose="02020500000000000000" pitchFamily="18" charset="0"/>
              </a:rPr>
              <a:t>2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5755852" y="4091123"/>
            <a:ext cx="630194" cy="461665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gradFill flip="none" rotWithShape="1">
                  <a:gsLst>
                    <a:gs pos="0">
                      <a:srgbClr val="C9EEFF"/>
                    </a:gs>
                    <a:gs pos="50000">
                      <a:srgbClr val="CBBD88"/>
                    </a:gs>
                    <a:gs pos="100000">
                      <a:srgbClr val="9E8774"/>
                    </a:gs>
                  </a:gsLst>
                  <a:lin ang="54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DIN Medium" panose="02020500000000000000" pitchFamily="18" charset="0"/>
              </a:rPr>
              <a:t>1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5755852" y="4091123"/>
            <a:ext cx="630194" cy="461665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gradFill flip="none" rotWithShape="1">
                  <a:gsLst>
                    <a:gs pos="0">
                      <a:srgbClr val="C9EEFF"/>
                    </a:gs>
                    <a:gs pos="50000">
                      <a:srgbClr val="CBBD88"/>
                    </a:gs>
                    <a:gs pos="100000">
                      <a:srgbClr val="9E8774"/>
                    </a:gs>
                  </a:gsLst>
                  <a:lin ang="54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DIN Medium" panose="02020500000000000000" pitchFamily="18" charset="0"/>
              </a:rPr>
              <a:t>0</a:t>
            </a:r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3478872" y="4312624"/>
            <a:ext cx="115200" cy="115200"/>
          </a:xfrm>
          <a:prstGeom prst="ellipse">
            <a:avLst/>
          </a:prstGeom>
          <a:solidFill>
            <a:srgbClr val="617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3620748" y="4311446"/>
            <a:ext cx="115200" cy="115200"/>
          </a:xfrm>
          <a:prstGeom prst="ellipse">
            <a:avLst/>
          </a:prstGeom>
          <a:solidFill>
            <a:srgbClr val="617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3758465" y="4311446"/>
            <a:ext cx="115200" cy="115200"/>
          </a:xfrm>
          <a:prstGeom prst="ellipse">
            <a:avLst/>
          </a:prstGeom>
          <a:solidFill>
            <a:srgbClr val="617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3890604" y="4311446"/>
            <a:ext cx="115200" cy="115200"/>
          </a:xfrm>
          <a:prstGeom prst="ellipse">
            <a:avLst/>
          </a:prstGeom>
          <a:solidFill>
            <a:srgbClr val="617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Oval 106"/>
          <p:cNvSpPr>
            <a:spLocks noChangeAspect="1"/>
          </p:cNvSpPr>
          <p:nvPr/>
        </p:nvSpPr>
        <p:spPr>
          <a:xfrm>
            <a:off x="4028321" y="4313043"/>
            <a:ext cx="115200" cy="115200"/>
          </a:xfrm>
          <a:prstGeom prst="ellipse">
            <a:avLst/>
          </a:prstGeom>
          <a:solidFill>
            <a:srgbClr val="617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4166038" y="4317162"/>
            <a:ext cx="115200" cy="115200"/>
          </a:xfrm>
          <a:prstGeom prst="ellipse">
            <a:avLst/>
          </a:prstGeom>
          <a:solidFill>
            <a:srgbClr val="617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4306496" y="4315901"/>
            <a:ext cx="115200" cy="115200"/>
          </a:xfrm>
          <a:prstGeom prst="ellipse">
            <a:avLst/>
          </a:prstGeom>
          <a:solidFill>
            <a:srgbClr val="617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Oval 109"/>
          <p:cNvSpPr>
            <a:spLocks noChangeAspect="1"/>
          </p:cNvSpPr>
          <p:nvPr/>
        </p:nvSpPr>
        <p:spPr>
          <a:xfrm>
            <a:off x="4444213" y="4318362"/>
            <a:ext cx="115200" cy="115200"/>
          </a:xfrm>
          <a:prstGeom prst="ellipse">
            <a:avLst/>
          </a:prstGeom>
          <a:solidFill>
            <a:srgbClr val="617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Oval 110"/>
          <p:cNvSpPr>
            <a:spLocks noChangeAspect="1"/>
          </p:cNvSpPr>
          <p:nvPr/>
        </p:nvSpPr>
        <p:spPr>
          <a:xfrm>
            <a:off x="4581930" y="4315504"/>
            <a:ext cx="115200" cy="115200"/>
          </a:xfrm>
          <a:prstGeom prst="ellipse">
            <a:avLst/>
          </a:prstGeom>
          <a:solidFill>
            <a:srgbClr val="617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4714069" y="4315504"/>
            <a:ext cx="115200" cy="115200"/>
          </a:xfrm>
          <a:prstGeom prst="ellipse">
            <a:avLst/>
          </a:prstGeom>
          <a:solidFill>
            <a:srgbClr val="617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Oval 112"/>
          <p:cNvSpPr>
            <a:spLocks noChangeAspect="1"/>
          </p:cNvSpPr>
          <p:nvPr/>
        </p:nvSpPr>
        <p:spPr>
          <a:xfrm>
            <a:off x="4851786" y="4314872"/>
            <a:ext cx="115200" cy="115200"/>
          </a:xfrm>
          <a:prstGeom prst="ellipse">
            <a:avLst/>
          </a:prstGeom>
          <a:solidFill>
            <a:srgbClr val="617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Oval 113"/>
          <p:cNvSpPr>
            <a:spLocks noChangeAspect="1"/>
          </p:cNvSpPr>
          <p:nvPr/>
        </p:nvSpPr>
        <p:spPr>
          <a:xfrm>
            <a:off x="4989503" y="4314872"/>
            <a:ext cx="115200" cy="115200"/>
          </a:xfrm>
          <a:prstGeom prst="ellipse">
            <a:avLst/>
          </a:prstGeom>
          <a:solidFill>
            <a:srgbClr val="617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Oval 114"/>
          <p:cNvSpPr>
            <a:spLocks noChangeAspect="1"/>
          </p:cNvSpPr>
          <p:nvPr/>
        </p:nvSpPr>
        <p:spPr>
          <a:xfrm>
            <a:off x="5125761" y="4314872"/>
            <a:ext cx="115200" cy="115200"/>
          </a:xfrm>
          <a:prstGeom prst="ellipse">
            <a:avLst/>
          </a:prstGeom>
          <a:solidFill>
            <a:srgbClr val="617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Oval 115"/>
          <p:cNvSpPr>
            <a:spLocks noChangeAspect="1"/>
          </p:cNvSpPr>
          <p:nvPr/>
        </p:nvSpPr>
        <p:spPr>
          <a:xfrm>
            <a:off x="5257762" y="4316133"/>
            <a:ext cx="115200" cy="115200"/>
          </a:xfrm>
          <a:prstGeom prst="ellipse">
            <a:avLst/>
          </a:prstGeom>
          <a:solidFill>
            <a:srgbClr val="617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Oval 116"/>
          <p:cNvSpPr>
            <a:spLocks noChangeAspect="1"/>
          </p:cNvSpPr>
          <p:nvPr/>
        </p:nvSpPr>
        <p:spPr>
          <a:xfrm>
            <a:off x="5392895" y="4316133"/>
            <a:ext cx="115200" cy="115200"/>
          </a:xfrm>
          <a:prstGeom prst="ellipse">
            <a:avLst/>
          </a:prstGeom>
          <a:solidFill>
            <a:srgbClr val="617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Oval 117"/>
          <p:cNvSpPr>
            <a:spLocks noChangeAspect="1"/>
          </p:cNvSpPr>
          <p:nvPr/>
        </p:nvSpPr>
        <p:spPr>
          <a:xfrm>
            <a:off x="6629981" y="4316711"/>
            <a:ext cx="115200" cy="115200"/>
          </a:xfrm>
          <a:prstGeom prst="ellipse">
            <a:avLst/>
          </a:prstGeom>
          <a:solidFill>
            <a:srgbClr val="617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Oval 118"/>
          <p:cNvSpPr>
            <a:spLocks noChangeAspect="1"/>
          </p:cNvSpPr>
          <p:nvPr/>
        </p:nvSpPr>
        <p:spPr>
          <a:xfrm>
            <a:off x="6767698" y="4316521"/>
            <a:ext cx="115200" cy="115200"/>
          </a:xfrm>
          <a:prstGeom prst="ellipse">
            <a:avLst/>
          </a:prstGeom>
          <a:solidFill>
            <a:srgbClr val="617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Oval 119"/>
          <p:cNvSpPr>
            <a:spLocks noChangeAspect="1"/>
          </p:cNvSpPr>
          <p:nvPr/>
        </p:nvSpPr>
        <p:spPr>
          <a:xfrm>
            <a:off x="6905415" y="4316521"/>
            <a:ext cx="115200" cy="115200"/>
          </a:xfrm>
          <a:prstGeom prst="ellipse">
            <a:avLst/>
          </a:prstGeom>
          <a:solidFill>
            <a:srgbClr val="617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Oval 120"/>
          <p:cNvSpPr>
            <a:spLocks noChangeAspect="1"/>
          </p:cNvSpPr>
          <p:nvPr/>
        </p:nvSpPr>
        <p:spPr>
          <a:xfrm>
            <a:off x="7037554" y="4316521"/>
            <a:ext cx="115200" cy="115200"/>
          </a:xfrm>
          <a:prstGeom prst="ellipse">
            <a:avLst/>
          </a:prstGeom>
          <a:solidFill>
            <a:srgbClr val="617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Oval 121"/>
          <p:cNvSpPr>
            <a:spLocks noChangeAspect="1"/>
          </p:cNvSpPr>
          <p:nvPr/>
        </p:nvSpPr>
        <p:spPr>
          <a:xfrm>
            <a:off x="7175271" y="4314863"/>
            <a:ext cx="115200" cy="115200"/>
          </a:xfrm>
          <a:prstGeom prst="ellipse">
            <a:avLst/>
          </a:prstGeom>
          <a:solidFill>
            <a:srgbClr val="617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Oval 122"/>
          <p:cNvSpPr>
            <a:spLocks noChangeAspect="1"/>
          </p:cNvSpPr>
          <p:nvPr/>
        </p:nvSpPr>
        <p:spPr>
          <a:xfrm>
            <a:off x="7312988" y="4314863"/>
            <a:ext cx="115200" cy="115200"/>
          </a:xfrm>
          <a:prstGeom prst="ellipse">
            <a:avLst/>
          </a:prstGeom>
          <a:solidFill>
            <a:srgbClr val="617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Oval 123"/>
          <p:cNvSpPr>
            <a:spLocks noChangeAspect="1"/>
          </p:cNvSpPr>
          <p:nvPr/>
        </p:nvSpPr>
        <p:spPr>
          <a:xfrm>
            <a:off x="7453446" y="4314863"/>
            <a:ext cx="115200" cy="115200"/>
          </a:xfrm>
          <a:prstGeom prst="ellipse">
            <a:avLst/>
          </a:prstGeom>
          <a:solidFill>
            <a:srgbClr val="617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Oval 124"/>
          <p:cNvSpPr>
            <a:spLocks noChangeAspect="1"/>
          </p:cNvSpPr>
          <p:nvPr/>
        </p:nvSpPr>
        <p:spPr>
          <a:xfrm>
            <a:off x="7591163" y="4317324"/>
            <a:ext cx="115200" cy="115200"/>
          </a:xfrm>
          <a:prstGeom prst="ellipse">
            <a:avLst/>
          </a:prstGeom>
          <a:solidFill>
            <a:srgbClr val="617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Oval 125"/>
          <p:cNvSpPr>
            <a:spLocks noChangeAspect="1"/>
          </p:cNvSpPr>
          <p:nvPr/>
        </p:nvSpPr>
        <p:spPr>
          <a:xfrm>
            <a:off x="7728880" y="4317324"/>
            <a:ext cx="115200" cy="115200"/>
          </a:xfrm>
          <a:prstGeom prst="ellipse">
            <a:avLst/>
          </a:prstGeom>
          <a:solidFill>
            <a:srgbClr val="617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Oval 126"/>
          <p:cNvSpPr>
            <a:spLocks noChangeAspect="1"/>
          </p:cNvSpPr>
          <p:nvPr/>
        </p:nvSpPr>
        <p:spPr>
          <a:xfrm>
            <a:off x="7861019" y="4317324"/>
            <a:ext cx="115200" cy="115200"/>
          </a:xfrm>
          <a:prstGeom prst="ellipse">
            <a:avLst/>
          </a:prstGeom>
          <a:solidFill>
            <a:srgbClr val="617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8" name="Oval 127"/>
          <p:cNvSpPr>
            <a:spLocks noChangeAspect="1"/>
          </p:cNvSpPr>
          <p:nvPr/>
        </p:nvSpPr>
        <p:spPr>
          <a:xfrm>
            <a:off x="7998736" y="4317089"/>
            <a:ext cx="115200" cy="115200"/>
          </a:xfrm>
          <a:prstGeom prst="ellipse">
            <a:avLst/>
          </a:prstGeom>
          <a:solidFill>
            <a:srgbClr val="617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Oval 128"/>
          <p:cNvSpPr>
            <a:spLocks noChangeAspect="1"/>
          </p:cNvSpPr>
          <p:nvPr/>
        </p:nvSpPr>
        <p:spPr>
          <a:xfrm>
            <a:off x="8136453" y="4317089"/>
            <a:ext cx="115200" cy="115200"/>
          </a:xfrm>
          <a:prstGeom prst="ellipse">
            <a:avLst/>
          </a:prstGeom>
          <a:solidFill>
            <a:srgbClr val="617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0" name="Oval 129"/>
          <p:cNvSpPr>
            <a:spLocks noChangeAspect="1"/>
          </p:cNvSpPr>
          <p:nvPr/>
        </p:nvSpPr>
        <p:spPr>
          <a:xfrm>
            <a:off x="8272711" y="4317089"/>
            <a:ext cx="115200" cy="115200"/>
          </a:xfrm>
          <a:prstGeom prst="ellipse">
            <a:avLst/>
          </a:prstGeom>
          <a:solidFill>
            <a:srgbClr val="617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8406309" y="4315431"/>
            <a:ext cx="115200" cy="115200"/>
          </a:xfrm>
          <a:prstGeom prst="ellipse">
            <a:avLst/>
          </a:prstGeom>
          <a:solidFill>
            <a:srgbClr val="617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2" name="Oval 131"/>
          <p:cNvSpPr>
            <a:spLocks noChangeAspect="1"/>
          </p:cNvSpPr>
          <p:nvPr/>
        </p:nvSpPr>
        <p:spPr>
          <a:xfrm>
            <a:off x="8544026" y="4315431"/>
            <a:ext cx="115200" cy="115200"/>
          </a:xfrm>
          <a:prstGeom prst="ellipse">
            <a:avLst/>
          </a:prstGeom>
          <a:solidFill>
            <a:srgbClr val="617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913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Rot by="720000">
                                      <p:cBhvr>
                                        <p:cTn id="6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9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3" dur="2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" dur="2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9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8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720000">
                                      <p:cBhvr>
                                        <p:cTn id="23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9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30" dur="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1" dur="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9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35" dur="2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6" dur="2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720000">
                                      <p:cBhvr>
                                        <p:cTn id="40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9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47" dur="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8" dur="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9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" dur="2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52" dur="2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53" dur="2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720000">
                                      <p:cBhvr>
                                        <p:cTn id="57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9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3" dur="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64" dur="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9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8" dur="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69" dur="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0" dur="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720000">
                                      <p:cBhvr>
                                        <p:cTn id="74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9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0" dur="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81" dur="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2" dur="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9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5" dur="2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86" dur="2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0"/>
                            </p:stCondLst>
                            <p:childTnLst>
                              <p:par>
                                <p:cTn id="90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720000">
                                      <p:cBhvr>
                                        <p:cTn id="9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9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7" dur="2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98" dur="2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99" dur="2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2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9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2" dur="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03" dur="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4" dur="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000"/>
                            </p:stCondLst>
                            <p:childTnLst>
                              <p:par>
                                <p:cTn id="107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720000">
                                      <p:cBhvr>
                                        <p:cTn id="10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9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4" dur="2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15" dur="2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6" dur="2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7" dur="2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9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9" dur="2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20" dur="2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1" dur="2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" dur="2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7000"/>
                            </p:stCondLst>
                            <p:childTnLst>
                              <p:par>
                                <p:cTn id="124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720000">
                                      <p:cBhvr>
                                        <p:cTn id="125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6" presetID="1" presetClass="exit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9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1" dur="2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32" dur="2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3" dur="2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" dur="2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9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6" dur="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37" dur="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8" dur="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8000"/>
                            </p:stCondLst>
                            <p:childTnLst>
                              <p:par>
                                <p:cTn id="141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720000">
                                      <p:cBhvr>
                                        <p:cTn id="14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9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8" dur="2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49" dur="2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0" dur="2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1" dur="2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9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3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54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5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9000"/>
                            </p:stCondLst>
                            <p:childTnLst>
                              <p:par>
                                <p:cTn id="158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720000">
                                      <p:cBhvr>
                                        <p:cTn id="159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0" presetID="1" presetClass="exit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9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5" dur="2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66" dur="2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7" dur="2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8" dur="2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9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0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71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2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3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5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720000">
                                      <p:cBhvr>
                                        <p:cTn id="176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9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2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83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4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5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9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7" dur="2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88" dur="2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9" dur="2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0" dur="2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92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720000">
                                      <p:cBhvr>
                                        <p:cTn id="193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4" presetID="1" presetClass="exit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9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9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00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01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2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9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4" dur="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05" dur="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06" dur="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7" dur="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09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720000">
                                      <p:cBhvr>
                                        <p:cTn id="210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1" presetID="1" presetClass="exit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9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6" dur="2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17" dur="2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18" dur="2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2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9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1" dur="2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22" dur="2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23" dur="2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4" dur="2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13000"/>
                            </p:stCondLst>
                            <p:childTnLst>
                              <p:par>
                                <p:cTn id="226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720000">
                                      <p:cBhvr>
                                        <p:cTn id="227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8" presetID="1" presetClass="exit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9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3" dur="2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34" dur="2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35" dur="2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6" dur="2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9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8" dur="2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39" dur="2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40" dur="2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1" dur="2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14000"/>
                            </p:stCondLst>
                            <p:childTnLst>
                              <p:par>
                                <p:cTn id="243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720000">
                                      <p:cBhvr>
                                        <p:cTn id="244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5" presetID="1" presetClass="exit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9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0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51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52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3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9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5" dur="2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56" dur="2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57" dur="2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8" dur="2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89" grpId="0"/>
      <p:bldP spid="89" grpId="1"/>
      <p:bldP spid="90" grpId="0"/>
      <p:bldP spid="90" grpId="1"/>
      <p:bldP spid="91" grpId="0"/>
      <p:bldP spid="91" grpId="1"/>
      <p:bldP spid="92" grpId="0"/>
      <p:bldP spid="92" grpId="1"/>
      <p:bldP spid="93" grpId="0"/>
      <p:bldP spid="93" grpId="1"/>
      <p:bldP spid="94" grpId="0"/>
      <p:bldP spid="94" grpId="1"/>
      <p:bldP spid="95" grpId="0"/>
      <p:bldP spid="95" grpId="1"/>
      <p:bldP spid="96" grpId="0"/>
      <p:bldP spid="96" grpId="1"/>
      <p:bldP spid="97" grpId="0"/>
      <p:bldP spid="97" grpId="1"/>
      <p:bldP spid="98" grpId="0"/>
      <p:bldP spid="98" grpId="1"/>
      <p:bldP spid="99" grpId="0"/>
      <p:bldP spid="99" grpId="1"/>
      <p:bldP spid="100" grpId="0"/>
      <p:bldP spid="100" grpId="1"/>
      <p:bldP spid="101" grpId="0"/>
      <p:bldP spid="101" grpId="1"/>
      <p:bldP spid="102" grpId="0"/>
      <p:bldP spid="102" grpId="1"/>
      <p:bldP spid="103" grpId="1"/>
      <p:bldP spid="55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688</TotalTime>
  <Words>64</Words>
  <Application>Microsoft Office PowerPoint</Application>
  <PresentationFormat>Widescreen</PresentationFormat>
  <Paragraphs>26</Paragraphs>
  <Slides>2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Conduit ITC</vt:lpstr>
      <vt:lpstr>DIN Medium</vt:lpstr>
      <vt:lpstr>Gotham Bold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Callum Toyne</dc:creator>
  <cp:lastModifiedBy>Callum Toyne</cp:lastModifiedBy>
  <cp:revision>33</cp:revision>
  <dcterms:created xsi:type="dcterms:W3CDTF">2016-04-03T12:01:15Z</dcterms:created>
  <dcterms:modified xsi:type="dcterms:W3CDTF">2016-04-03T23:29:28Z</dcterms:modified>
</cp:coreProperties>
</file>